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4"/>
  </p:notesMasterIdLst>
  <p:sldIdLst>
    <p:sldId id="256" r:id="rId3"/>
    <p:sldId id="258" r:id="rId4"/>
    <p:sldId id="265" r:id="rId5"/>
    <p:sldId id="273" r:id="rId6"/>
    <p:sldId id="276" r:id="rId7"/>
    <p:sldId id="277" r:id="rId8"/>
    <p:sldId id="266" r:id="rId9"/>
    <p:sldId id="267" r:id="rId10"/>
    <p:sldId id="268" r:id="rId11"/>
    <p:sldId id="269" r:id="rId12"/>
    <p:sldId id="278" r:id="rId13"/>
    <p:sldId id="279" r:id="rId14"/>
    <p:sldId id="280" r:id="rId15"/>
    <p:sldId id="281" r:id="rId16"/>
    <p:sldId id="283" r:id="rId17"/>
    <p:sldId id="295" r:id="rId18"/>
    <p:sldId id="285" r:id="rId19"/>
    <p:sldId id="284" r:id="rId20"/>
    <p:sldId id="272" r:id="rId21"/>
    <p:sldId id="282" r:id="rId22"/>
    <p:sldId id="271" r:id="rId23"/>
    <p:sldId id="289" r:id="rId24"/>
    <p:sldId id="290" r:id="rId25"/>
    <p:sldId id="291" r:id="rId26"/>
    <p:sldId id="292" r:id="rId27"/>
    <p:sldId id="293" r:id="rId28"/>
    <p:sldId id="274" r:id="rId29"/>
    <p:sldId id="288" r:id="rId30"/>
    <p:sldId id="298" r:id="rId31"/>
    <p:sldId id="296" r:id="rId32"/>
    <p:sldId id="297" r:id="rId3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Cyrl-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3A1E6-8382-4C9B-9B37-67A76D39A78F}" type="datetimeFigureOut">
              <a:rPr lang="sr-Latn-CS" smtClean="0"/>
              <a:pPr/>
              <a:t>24.3.2018</a:t>
            </a:fld>
            <a:endParaRPr lang="sr-Cyrl-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Cyrl-C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Cyrl-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27050-E46D-458B-BA56-2E566BA5C636}" type="slidenum">
              <a:rPr lang="sr-Cyrl-CS" smtClean="0"/>
              <a:pPr/>
              <a:t>‹#›</a:t>
            </a:fld>
            <a:endParaRPr lang="sr-Cyrl-C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17" name="Footer Placeholder 16"/>
          <p:cNvSpPr>
            <a:spLocks noGrp="1"/>
          </p:cNvSpPr>
          <p:nvPr>
            <p:ph type="ftr" sz="quarter" idx="11"/>
          </p:nvPr>
        </p:nvSpPr>
        <p:spPr/>
        <p:txBody>
          <a:bodyPr/>
          <a:lstStyle/>
          <a:p>
            <a:endParaRPr lang="sr-Cyrl-CS"/>
          </a:p>
        </p:txBody>
      </p:sp>
      <p:sp>
        <p:nvSpPr>
          <p:cNvPr id="29" name="Slide Number Placeholder 28"/>
          <p:cNvSpPr>
            <a:spLocks noGrp="1"/>
          </p:cNvSpPr>
          <p:nvPr>
            <p:ph type="sldNum" sz="quarter" idx="12"/>
          </p:nvPr>
        </p:nvSpPr>
        <p:spPr/>
        <p:txBody>
          <a:bodyPr/>
          <a:lstStyle/>
          <a:p>
            <a:fld id="{967E0C31-9319-46D5-8A2D-3F314D5AFAE8}" type="slidenum">
              <a:rPr lang="sr-Cyrl-CS" smtClean="0"/>
              <a:pPr/>
              <a:t>‹#›</a:t>
            </a:fld>
            <a:endParaRPr lang="sr-Cyrl-C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Cyrl-C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Cyrl-CS"/>
          </a:p>
        </p:txBody>
      </p:sp>
      <p:sp>
        <p:nvSpPr>
          <p:cNvPr id="4" name="Date Placeholder 3"/>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Cyrl-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Date Placeholder 4"/>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Cyrl-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7" name="Date Placeholder 6"/>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8" name="Footer Placeholder 7"/>
          <p:cNvSpPr>
            <a:spLocks noGrp="1"/>
          </p:cNvSpPr>
          <p:nvPr>
            <p:ph type="ftr" sz="quarter" idx="11"/>
          </p:nvPr>
        </p:nvSpPr>
        <p:spPr/>
        <p:txBody>
          <a:bodyPr/>
          <a:lstStyle/>
          <a:p>
            <a:endParaRPr lang="sr-Cyrl-CS"/>
          </a:p>
        </p:txBody>
      </p:sp>
      <p:sp>
        <p:nvSpPr>
          <p:cNvPr id="9" name="Slide Number Placeholder 8"/>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Date Placeholder 2"/>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4" name="Footer Placeholder 3"/>
          <p:cNvSpPr>
            <a:spLocks noGrp="1"/>
          </p:cNvSpPr>
          <p:nvPr>
            <p:ph type="ftr" sz="quarter" idx="11"/>
          </p:nvPr>
        </p:nvSpPr>
        <p:spPr/>
        <p:txBody>
          <a:bodyPr/>
          <a:lstStyle/>
          <a:p>
            <a:endParaRPr lang="sr-Cyrl-CS"/>
          </a:p>
        </p:txBody>
      </p:sp>
      <p:sp>
        <p:nvSpPr>
          <p:cNvPr id="5" name="Slide Number Placeholder 4"/>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3" name="Footer Placeholder 2"/>
          <p:cNvSpPr>
            <a:spLocks noGrp="1"/>
          </p:cNvSpPr>
          <p:nvPr>
            <p:ph type="ftr" sz="quarter" idx="11"/>
          </p:nvPr>
        </p:nvSpPr>
        <p:spPr/>
        <p:txBody>
          <a:bodyPr/>
          <a:lstStyle/>
          <a:p>
            <a:endParaRPr lang="sr-Cyrl-CS"/>
          </a:p>
        </p:txBody>
      </p:sp>
      <p:sp>
        <p:nvSpPr>
          <p:cNvPr id="4" name="Slide Number Placeholder 3"/>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Cyrl-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Cyrl-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Cyrl-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Cyrl-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10"/>
          </p:nvPr>
        </p:nvSpPr>
        <p:spPr/>
        <p:txBody>
          <a:body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DAE4B9CF-40FE-470B-94C2-AD8FEAE02DD9}" type="slidenum">
              <a:rPr lang="sr-Cyrl-CS" smtClean="0"/>
              <a:pPr/>
              <a:t>‹#›</a:t>
            </a:fld>
            <a:endParaRPr lang="sr-Cyrl-C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a:xfrm>
            <a:off x="7924800" y="6416675"/>
            <a:ext cx="762000" cy="365125"/>
          </a:xfrm>
        </p:spPr>
        <p:txBody>
          <a:bodyPr/>
          <a:lstStyle/>
          <a:p>
            <a:fld id="{967E0C31-9319-46D5-8A2D-3F314D5AFAE8}" type="slidenum">
              <a:rPr lang="sr-Cyrl-CS" smtClean="0"/>
              <a:pPr/>
              <a:t>‹#›</a:t>
            </a:fld>
            <a:endParaRPr lang="sr-Cyrl-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8" name="Footer Placeholder 7"/>
          <p:cNvSpPr>
            <a:spLocks noGrp="1"/>
          </p:cNvSpPr>
          <p:nvPr>
            <p:ph type="ftr" sz="quarter" idx="11"/>
          </p:nvPr>
        </p:nvSpPr>
        <p:spPr/>
        <p:txBody>
          <a:bodyPr/>
          <a:lstStyle/>
          <a:p>
            <a:endParaRPr lang="sr-Cyrl-CS"/>
          </a:p>
        </p:txBody>
      </p:sp>
      <p:sp>
        <p:nvSpPr>
          <p:cNvPr id="9" name="Slide Number Placeholder 8"/>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4" name="Footer Placeholder 3"/>
          <p:cNvSpPr>
            <a:spLocks noGrp="1"/>
          </p:cNvSpPr>
          <p:nvPr>
            <p:ph type="ftr" sz="quarter" idx="11"/>
          </p:nvPr>
        </p:nvSpPr>
        <p:spPr/>
        <p:txBody>
          <a:bodyPr/>
          <a:lstStyle/>
          <a:p>
            <a:endParaRPr lang="sr-Cyrl-CS"/>
          </a:p>
        </p:txBody>
      </p:sp>
      <p:sp>
        <p:nvSpPr>
          <p:cNvPr id="5" name="Slide Number Placeholder 4"/>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3" name="Footer Placeholder 2"/>
          <p:cNvSpPr>
            <a:spLocks noGrp="1"/>
          </p:cNvSpPr>
          <p:nvPr>
            <p:ph type="ftr" sz="quarter" idx="11"/>
          </p:nvPr>
        </p:nvSpPr>
        <p:spPr/>
        <p:txBody>
          <a:bodyPr/>
          <a:lstStyle/>
          <a:p>
            <a:endParaRPr lang="sr-Cyrl-CS"/>
          </a:p>
        </p:txBody>
      </p:sp>
      <p:sp>
        <p:nvSpPr>
          <p:cNvPr id="4" name="Slide Number Placeholder 3"/>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D6605E-31EE-4AB7-BB42-BC285D412F8A}" type="datetimeFigureOut">
              <a:rPr lang="sr-Latn-CS" smtClean="0"/>
              <a:pPr/>
              <a:t>24.3.2018</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967E0C31-9319-46D5-8A2D-3F314D5AFAE8}" type="slidenum">
              <a:rPr lang="sr-Cyrl-CS" smtClean="0"/>
              <a:pPr/>
              <a:t>‹#›</a:t>
            </a:fld>
            <a:endParaRPr lang="sr-Cyrl-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D6605E-31EE-4AB7-BB42-BC285D412F8A}" type="datetimeFigureOut">
              <a:rPr lang="sr-Latn-CS" smtClean="0"/>
              <a:pPr/>
              <a:t>24.3.2018</a:t>
            </a:fld>
            <a:endParaRPr lang="sr-Cyrl-C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r-Cyrl-C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7E0C31-9319-46D5-8A2D-3F314D5AFAE8}" type="slidenum">
              <a:rPr lang="sr-Cyrl-CS" smtClean="0"/>
              <a:pPr/>
              <a:t>‹#›</a:t>
            </a:fld>
            <a:endParaRPr lang="sr-Cyrl-C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r-Cyrl-C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C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F746B-F8C1-463B-A636-AB69E03E30D3}" type="datetimeFigureOut">
              <a:rPr lang="sr-Latn-CS" smtClean="0"/>
              <a:pPr/>
              <a:t>24.3.2018</a:t>
            </a:fld>
            <a:endParaRPr lang="sr-Cyrl-C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Cyrl-C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4B9CF-40FE-470B-94C2-AD8FEAE02DD9}" type="slidenum">
              <a:rPr lang="sr-Cyrl-CS" smtClean="0"/>
              <a:pPr/>
              <a:t>‹#›</a:t>
            </a:fld>
            <a:endParaRPr lang="sr-Cyrl-C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sr-Cyrl-CS" dirty="0"/>
          </a:p>
        </p:txBody>
      </p:sp>
      <p:sp>
        <p:nvSpPr>
          <p:cNvPr id="3" name="Subtitle 2"/>
          <p:cNvSpPr>
            <a:spLocks noGrp="1"/>
          </p:cNvSpPr>
          <p:nvPr>
            <p:ph type="subTitle" idx="1"/>
          </p:nvPr>
        </p:nvSpPr>
        <p:spPr/>
        <p:txBody>
          <a:bodyPr/>
          <a:lstStyle/>
          <a:p>
            <a:endParaRPr lang="sr-Cyrl-CS"/>
          </a:p>
        </p:txBody>
      </p:sp>
      <p:pic>
        <p:nvPicPr>
          <p:cNvPr id="4" name="Picture 3" descr="Copy of Fotografija0131.jpg"/>
          <p:cNvPicPr>
            <a:picLocks noChangeAspect="1"/>
          </p:cNvPicPr>
          <p:nvPr/>
        </p:nvPicPr>
        <p:blipFill>
          <a:blip r:embed="rId3" cstate="email"/>
          <a:srcRect/>
          <a:stretch>
            <a:fillRect/>
          </a:stretch>
        </p:blipFill>
        <p:spPr>
          <a:xfrm>
            <a:off x="0" y="0"/>
            <a:ext cx="9144000" cy="6858000"/>
          </a:xfrm>
          <a:prstGeom prst="rect">
            <a:avLst/>
          </a:prstGeom>
        </p:spPr>
      </p:pic>
      <p:sp>
        <p:nvSpPr>
          <p:cNvPr id="5" name="Rectangle 4"/>
          <p:cNvSpPr/>
          <p:nvPr/>
        </p:nvSpPr>
        <p:spPr>
          <a:xfrm>
            <a:off x="714348" y="5500702"/>
            <a:ext cx="47253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Cyrl-RS" sz="5400" b="1" cap="all" spc="0" dirty="0" smtClean="0">
                <a:ln w="0"/>
                <a:solidFill>
                  <a:schemeClr val="tx1">
                    <a:lumMod val="20000"/>
                    <a:lumOff val="80000"/>
                  </a:schemeClr>
                </a:solidFill>
                <a:effectLst>
                  <a:glow rad="228600">
                    <a:schemeClr val="accent2">
                      <a:satMod val="175000"/>
                      <a:alpha val="40000"/>
                    </a:schemeClr>
                  </a:glow>
                  <a:reflection blurRad="12700" stA="50000" endPos="50000" dist="5000" dir="5400000" sy="-100000" rotWithShape="0"/>
                </a:effectLst>
              </a:rPr>
              <a:t>“Не суди</a:t>
            </a:r>
            <a:r>
              <a:rPr lang="en-US" sz="5400" b="1" cap="all" dirty="0" smtClean="0">
                <a:ln w="0"/>
                <a:solidFill>
                  <a:schemeClr val="tx1">
                    <a:lumMod val="20000"/>
                    <a:lumOff val="80000"/>
                  </a:schemeClr>
                </a:solidFill>
                <a:effectLst>
                  <a:glow rad="228600">
                    <a:schemeClr val="accent2">
                      <a:satMod val="175000"/>
                      <a:alpha val="40000"/>
                    </a:schemeClr>
                  </a:glow>
                  <a:reflection blurRad="12700" stA="50000" endPos="50000" dist="5000" dir="5400000" sy="-100000" rotWithShape="0"/>
                </a:effectLst>
              </a:rPr>
              <a:t>…</a:t>
            </a:r>
            <a:r>
              <a:rPr lang="sr-Cyrl-RS" sz="5400" b="1" cap="all" dirty="0" smtClean="0">
                <a:ln w="0"/>
                <a:solidFill>
                  <a:schemeClr val="tx1">
                    <a:lumMod val="20000"/>
                    <a:lumOff val="80000"/>
                  </a:schemeClr>
                </a:solidFill>
                <a:effectLst>
                  <a:glow rad="228600">
                    <a:schemeClr val="accent2">
                      <a:satMod val="175000"/>
                      <a:alpha val="40000"/>
                    </a:schemeClr>
                  </a:glow>
                  <a:reflection blurRad="12700" stA="50000" endPos="50000" dist="5000" dir="5400000" sy="-100000" rotWithShape="0"/>
                </a:effectLst>
              </a:rPr>
              <a:t>”</a:t>
            </a:r>
            <a:endParaRPr lang="sr-Cyrl-RS" sz="5400" b="1" cap="all" spc="0" dirty="0" smtClean="0">
              <a:ln w="0"/>
              <a:solidFill>
                <a:schemeClr val="tx1">
                  <a:lumMod val="20000"/>
                  <a:lumOff val="80000"/>
                </a:schemeClr>
              </a:solidFill>
              <a:effectLst>
                <a:glow rad="228600">
                  <a:schemeClr val="accent2">
                    <a:satMod val="175000"/>
                    <a:alpha val="40000"/>
                  </a:schemeClr>
                </a:glow>
                <a:reflection blurRad="12700" stA="50000" endPos="50000" dist="5000" dir="5400000" sy="-100000" rotWithShape="0"/>
              </a:effectLst>
            </a:endParaRPr>
          </a:p>
        </p:txBody>
      </p:sp>
      <p:pic>
        <p:nvPicPr>
          <p:cNvPr id="70658" name="Picture 2" descr="http://pravoslavlje.spc.rs/slike/951/o-simbolici-svetlosnog-oblikovanja-ikone-3.jpg"/>
          <p:cNvPicPr>
            <a:picLocks noChangeAspect="1" noChangeArrowheads="1"/>
          </p:cNvPicPr>
          <p:nvPr/>
        </p:nvPicPr>
        <p:blipFill>
          <a:blip r:embed="rId4" cstate="email"/>
          <a:srcRect b="8629"/>
          <a:stretch>
            <a:fillRect/>
          </a:stretch>
        </p:blipFill>
        <p:spPr bwMode="auto">
          <a:xfrm>
            <a:off x="3071802" y="715589"/>
            <a:ext cx="3038477" cy="3784981"/>
          </a:xfrm>
          <a:prstGeom prst="rect">
            <a:avLst/>
          </a:prstGeom>
          <a:ln>
            <a:noFill/>
          </a:ln>
          <a:effectLst>
            <a:softEdge rad="112500"/>
          </a:effectLst>
        </p:spPr>
      </p:pic>
      <p:sp>
        <p:nvSpPr>
          <p:cNvPr id="7" name="TextBox 6"/>
          <p:cNvSpPr txBox="1"/>
          <p:nvPr/>
        </p:nvSpPr>
        <p:spPr>
          <a:xfrm>
            <a:off x="5572100" y="0"/>
            <a:ext cx="3571900" cy="369332"/>
          </a:xfrm>
          <a:prstGeom prst="rect">
            <a:avLst/>
          </a:prstGeom>
          <a:solidFill>
            <a:srgbClr val="0070C0"/>
          </a:solidFill>
        </p:spPr>
        <p:txBody>
          <a:bodyPr wrap="square" rtlCol="0">
            <a:spAutoFit/>
          </a:bodyPr>
          <a:lstStyle/>
          <a:p>
            <a:r>
              <a:rPr lang="sr-Cyrl-CS" dirty="0" smtClean="0"/>
              <a:t>Вероучитељ Марко Радаковић</a:t>
            </a:r>
            <a:endParaRPr lang="sr-Cyrl-CS" dirty="0"/>
          </a:p>
        </p:txBody>
      </p:sp>
      <p:sp>
        <p:nvSpPr>
          <p:cNvPr id="8" name="TextBox 7"/>
          <p:cNvSpPr txBox="1"/>
          <p:nvPr/>
        </p:nvSpPr>
        <p:spPr>
          <a:xfrm>
            <a:off x="0" y="0"/>
            <a:ext cx="4500594" cy="646331"/>
          </a:xfrm>
          <a:prstGeom prst="rect">
            <a:avLst/>
          </a:prstGeom>
          <a:solidFill>
            <a:srgbClr val="0070C0"/>
          </a:solidFill>
        </p:spPr>
        <p:txBody>
          <a:bodyPr wrap="square" rtlCol="0">
            <a:spAutoFit/>
          </a:bodyPr>
          <a:lstStyle/>
          <a:p>
            <a:r>
              <a:rPr lang="sr-Cyrl-CS" dirty="0" smtClean="0"/>
              <a:t>ПРАВОСЛАВНИ КАТИХИЗИС</a:t>
            </a:r>
          </a:p>
          <a:p>
            <a:r>
              <a:rPr lang="sr-Cyrl-CS" dirty="0" smtClean="0"/>
              <a:t>СОМБОР, 2016. Л. Г.</a:t>
            </a:r>
            <a:endParaRPr lang="sr-Cyrl-CS" dirty="0"/>
          </a:p>
        </p:txBody>
      </p:sp>
      <p:sp>
        <p:nvSpPr>
          <p:cNvPr id="9" name="TextBox 8"/>
          <p:cNvSpPr txBox="1"/>
          <p:nvPr/>
        </p:nvSpPr>
        <p:spPr>
          <a:xfrm>
            <a:off x="3786182" y="4500570"/>
            <a:ext cx="1928826" cy="369332"/>
          </a:xfrm>
          <a:prstGeom prst="rect">
            <a:avLst/>
          </a:prstGeom>
          <a:solidFill>
            <a:srgbClr val="0070C0"/>
          </a:solidFill>
        </p:spPr>
        <p:txBody>
          <a:bodyPr wrap="square" rtlCol="0">
            <a:spAutoFit/>
          </a:bodyPr>
          <a:lstStyle/>
          <a:p>
            <a:r>
              <a:rPr lang="sr-Cyrl-CS" dirty="0" smtClean="0"/>
              <a:t>ВЕЛИКИ ПОСТ</a:t>
            </a:r>
            <a:endParaRPr lang="sr-Cyrl-C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DSCN1042.JPG"/>
          <p:cNvPicPr>
            <a:picLocks noChangeAspect="1"/>
          </p:cNvPicPr>
          <p:nvPr/>
        </p:nvPicPr>
        <p:blipFill>
          <a:blip r:embed="rId2" cstate="email"/>
          <a:stretch>
            <a:fillRect/>
          </a:stretch>
        </p:blipFill>
        <p:spPr>
          <a:xfrm>
            <a:off x="4684553" y="0"/>
            <a:ext cx="4459447" cy="6858000"/>
          </a:xfrm>
          <a:prstGeom prst="rect">
            <a:avLst/>
          </a:prstGeom>
        </p:spPr>
      </p:pic>
      <p:sp>
        <p:nvSpPr>
          <p:cNvPr id="3" name="Rectangle 2"/>
          <p:cNvSpPr/>
          <p:nvPr/>
        </p:nvSpPr>
        <p:spPr>
          <a:xfrm>
            <a:off x="0" y="214290"/>
            <a:ext cx="4572000" cy="3539430"/>
          </a:xfrm>
          <a:prstGeom prst="rect">
            <a:avLst/>
          </a:prstGeom>
        </p:spPr>
        <p:txBody>
          <a:bodyPr>
            <a:spAutoFit/>
          </a:bodyPr>
          <a:lstStyle/>
          <a:p>
            <a:r>
              <a:rPr lang="sr-Cyrl-RS" sz="2800" dirty="0" smtClean="0"/>
              <a:t>Христос је изобличио људе који су осуђивали удовицу јер је дала “мало” прилога: “Ви дајете од свог сувишка, а она је дала све што је имала!” – Због овога је њен дар пред Богом значајнији и већи.</a:t>
            </a:r>
            <a:endParaRPr lang="en-US" sz="28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5058" name="AutoShape 2" descr="data:image/jpeg;base64,/9j/4AAQSkZJRgABAQAAAQABAAD/2wCEAAkGBxMTEhUTExMWFhUXGB4aGBgXGR0bHhsbHhsaHxsZHR8YHSggGBolGxgaITEhJSorLi8uGCAzODMsNygtLisBCgoKDg0OGxAQGy0lHyUtLS0yLS0tLS0tKy0tLy0tLS0tLS0tLS0tLS0tLS0tLS0tLS0tLS0tLS0tLS0tLS0tLf/AABEIAQkAvgMBIgACEQEDEQH/xAAcAAACAgMBAQAAAAAAAAAAAAAEBQMGAQIHAAj/xABFEAABAwIDBAcFBgUDAwMFAAABAgMRACEEEjEFQVFhBhMiMnGBkUKhscHwByNSctHhFDNigvGissJDc5IVNFMWJDWTs//EABoBAAMBAQEBAAAAAAAAAAAAAAIDBAEFAAb/xAAxEQACAgEDAgUCBQMFAAAAAAAAAQIRAwQSITFRBRMiQWGBkTJCcaGx0fDxFSNSweH/2gAMAwEAAhEDEQA/AOgOIzSSN9xr9aUPiXE5koKZOuml7cqlGYJV5zrpNKMbtNSQ4AlR++SgKCRABKARPGSa+CxQcmdpWCDHdYtQISm8AZdUjKSoknsntaRu5U4CQQJi4seI4chWca8lIuntHKkDiToPCTrHGgtnPFecqykpcKRAgQCOHPfVD5ja4Qxcky2UKBm4BIMj6tp6VGjBCT840+ifWgcTtFaVKSSIm1tPuwo+N7X415eNcLUixyokwNVRYDT6HGjWOVcMZsY2baixA8eHrzj3V51FoB33tWzRgAWk7vrwrZ1WVIBi0kxa1Jd2BzZlLQBBJ3Xv42rYOpGhvrAEzpuoBxxSrzAIM8YsPIe+9asJg8B6Tvnx0otpu2wl5CjMCOBN+OoGlQttEntWkxpx01o5Llt0TbjyHhrUBUBJO68Tpz8be7nWWzykwYYQm4WqAIjsx5iK1fYXuKZAuSJn0qeTF0kDn9azWgXrw95tx3WrbYQIhu5/Dra94Av9bqlaQM410I3W4G2+KnZbgTpwEDT9a2fYkgCbTfQjzFE5HmS5oOu+i2xOh9aXKRBlUePyPC++mKdKVJcgTXBsR2oy2jvSPSJmt0BIM8fHh9etVdZUW+9CVYgx/wDuteY3UXtpkrW0BqcxAB3hCoPkYovLV1ff9jPK+R0+BIEnXd86JbiIJH0Pq1VFhfVuOpmFKUkSTJB6sKUfGAfOptkoBcSCCQC/ZV/+oge1v/Wilh46gyxui1NoB04/H96LQswDHvqprIlhQhKetUEgWASEOek5Z8hUjGJDrza5JCmlmNyRmaKRwzQb+NB5LYieNjbrJzx+IgRYwNaXubGStspKljM4HCbSTnz+EWimgNiOd/2rZPCNI8Camhkceht10FWIwgKgZVCdwIi4ImdZ104ioMJhEt5wJlSiozpcjSBpNE4nE5V5cs9nMbxaSOHEHgNKGTtFKyqxAABv/UJFptY38apjv2/A+NkP8ADnBzQsyTaRZIt5D31ujY7eVQBVJCbyCbBMAAiB3R60W2q8CYMQd3GpDYk8B/jdW+ZIJyfQ2WhIBmwA3EUPkBgkQNw+fj8K2Sok3iBrzM6R7/ThUj6ITx+rih6MxcPkFxLfAcRPvobrbibRGmsxf31O4DcbtfXd9cqX4lMrsLaRTYqwgnBYjcoiNPfYcqkCTmNhqNd9xf3e+q7iek2Hw8gS65IsgiImYKiY8hJ5ClGJ6a4i5DTSQe7mzGAeOmb0qiOkyT6KhUs0UzoKVjIZMx7uenOhutAHL6099c2PS/GSbsK3EBB+SreNStdNnEk9awkp3Fs3Hku3vFH/AKfk7r7grUQR0lDsiw8PfUpGm6xpP0d23h8SCWl9oapVZYAAm28A7xam5F6iyQcHTVFEZKXKJAgWt41sw1lsZymB4cvyn3XrBTeAIo1CCRG7ypTkLyOkRnAtgdwFOsbgeMbjXuoTmCoBIuDFxI+debQodgnTQ8tx0iR8xWziCLRzobaFp/JEnBNlWfKM2pVAnSPWLetSYfBNgylIBveNJMn1N6yyqd3pUW0Mf1YOUXCSq97QdeO715Vq3PhGPc3SCG9js2+7EDTW2617WJ9aMZwLYykJAKUlIjcCQY9w9KSubbWGnVQklCUEC8SpMmaszZr0/Mj1ZPkUl1Fij2Zid4/XxvWqF2mwniPr6FSGwAuYF45a1oUg5YG7TgN+nOkKrDTErjJOJUsgZciQFEbwpZIveYKfWosOwQp1UQFKTBn+hPnrupq8lIJJtvmROhvO6oHVCLX87enlVSyOiqMmbIjxNp98fGtH3IKuO6/H5SK2SRNraX+tagcMqAniSN/AHyv6V5cs1LklIEAc+OsfvUjwlPn/AI+JrU5txop1AAHH9hrQtmN00AOzwGm+1c/27theLc/h8P8AytCrTPxN9ECD4xNWD7Qtp9Xhw2kwt0kE2sgXV66cpqvdF8FmCEaKfcDfH7sdpz/SAP7q6ekxpQ8yX0E5sj/CiXA7DQlAUQYPcCbKWNM5MShudBEniKExmHSknK0geN/1j1NdDwJZXndOQgEhCTEHIcua8JgEQkaAAHU1XukeEcXK8i1TvCSoeoEehpqyty5EpFBfbBN0jyoXEIi+opnjMGtBOZOXTUgG+lpmoXMOcoJ0V3TBAI4iQJH7VdGVANMUiUKDiDlWkgpUDccD766p0K6TjFoKXID6AM4GihuWJ56jdbjXL3RCQSLJUUnmDf3TW+xMecLiGnQe4rKsA95BNx4Res1GBZ4Pv7G45uEvg72huTfSjSkgUDg1yRGh/S3yo3EOWFvl6V8vLsUZLtIhxTcALGqTOm4agc6zBtxqXUb9d/jQmDXNhogxrNhp423172BVk6UWi3KhMRscq6xWYDO31Y5AZteN1UcsfXL6NCJ2q12u13DCraG1ufeHrRR3LlGpy6oic2EpTbyc6QXAmDwgJF/GD61YkJilTOKbBJDhjPkg6BYkEC1NkGvTcnxIRkcn1E7Dlokaanff9qJdIGlQtMQJBvFvHzqNZOs3Nvr0qdcvga0m+BPtfFJKi2To3mi0HNISPAQTw0rbY4HUtadxPwExRL+HEySCd/1v3CK8poAAJiNBG4DQVW5rakiqLSVErYPDx91BkjOrjMfH9TRKiQZtpeggYWu++3p+9ZEKCuxi0kTIBrZ5Wo0Go3UPh8TGprdaswtH1NC07FuL3cnMenmIz4spn+W0AfE5levaQKPGIcw2Hwz7bWcoGIuTCUFSWkhROp8Bc3pTttrNi8XyF/JLYOtZ/jDiHG8MZQyJUoa5kgifET8+UfQRj6I9kiZR3yZLh3sXiQBhkKA0zA5UDSYvcdmLa00w/Q3aBTdTSQRcQTPGaaNdMksJCW8KkNgQMziUk+W6isN02DokIW3xCoMzwIsb1LkyZVzGKS/cqud0lRUnuimLRbMjsyU5JTCuP1yoM4t9iEvt9kKKp7ySTM5hznU+M1a8d07QiW0MBat63VBKfLeqlqtrLenrmkBKrShWYCd5HCmQyZqucVQ2L3cSKltDDThutEQtR8BEgeqRPiDfcE+L7V47yAfOL/OrCT1SnMMZLTkZQL5STEgcAqDHIRcCkGMbKChJiQkA+hrpY2c3NDbI7T0CxXW4PDrJk9WAb3lPZV70++rQ+LEm/wBa8qon2UKIwKOAW4P9f71dnVFUEWr5nVR25pL5Y526Z4GAJNv8VA2ohShPAiOBt/xNTJT/AJ+NRD+afyJHvVSEabrSSmfLnVcdwq0h85VjM7YZTcFLV9NJTr41as4tvrJc0A+oo4ZNh6ORx9ivt4JUhWVUnEFW+Izm8aQReat2GmBQzKvPzopscqHJk3Ccs93ABh1yLcPn/iplNCNb3uOND7PbISBP18qKkQdKm9z0+HwKMQSCbToOW69boVad4189feKxijBuZk2I8tY0vWcx0MRvgeMeU09dCj8qNkpBAvfgKBS394r1njP6RTIiCNN3ryoNRAc5GQfkPiPOiibBkwbyx4Xj68PWvPNaa/U1ImJ+MVs+RA8Y1/SsbM3OzmeMwxXtHFITqU+hytEk8hc1p0T2P/EYp5CVDIkJAXHEkmBpNh60x25hi1icY4ACXG2wg/mACvLse7hNbdA0lkIUZ+/R1gO6SdAeUAV25ZKwtrsjMcWk2uoLtnoy40VhLxSoLssJkKRfUiVBXLT3UVhNnuMNuuT3sOtYkQTCeyVCBebjfEVeXn0LHaQlR/qAPxpPtprrE4iCBGHWPUCLcKmjqZTqIcXLiyoudF3v4dK21kLXCklMQU78/Zkrt4VJgdgLVncScoSQDaM9pNhYnS4A1uKuvRbENrwiAtIVkOW/GAbeo99Q7WxaQnIgBKRuSAB7q9LUz/CHjcpTqjl21ABiUSJsQRpwtP1pSnpTHXgiIUAoZdBu03TE+dP9rsSlT06LShFxKlHvJE/0EnyFKOkjIytrAulRCjyOmut0q/8AICupgf4f0M1ULha7l/8AsuVGAQToVuf7zV0SsWnj8v1qt9EMP1WEw7Z7MNgqBHtK7SveafNLnTdXB1TUs0n8g7PSiYr11+FDYY9pZB1PpAFtOfvohx0CSYobDpMCbE3IHr86SuhkVwTFw/QovCt2km31ahmrm/HfRbRnXff4fXrQsDK/YKbKdKIAoJAFoip0q4CgJZICwFkq9dOVbMA5Ra3DxvFDZSEkxrETxqRpAI3iOFtw1paHSXuQ41q0A21IEfQoVpUxOsaC/nyqfEAgmAY4xUDQt8+VPj0KIfhCUE2O4caDdBM33zPMUaFiBqZPzoYp1+dEj0OpthlyOfz3+lSPajhQ4GW+46/r8BRDrOm6Na9Lqe43WVTplg3T20AEQkxOpGeR/wCKreZ3GqRsTbCkYhCJWGyowhUQlaoki8DMReLXFdoXhwtBCh9eO4ixkbwK4900wCUrcLZEtr6t0D2VxnQscMwCpG5SDyrraHIskfLkvYX5rXB05h3MkKGhFIOkmPw8EF5LblwuAcy06ZFZQY4SY8ai6A7cDzQBPa0I4KGvkdfOnmO2I87JbfbYTvAbCs2+SZEH1NTRh5eXbIo3Kk2LejmJSGCEEZQq0RGnKgNvY/KhRJ3Gs4b7kKQeWgtprVI6X7WzK6pJ173hwp2HD5mX4HzyRxwbQBh8WSorVmMkwL6G1pskkRfWm4win8Vh8JE9rM7F8swXL8EoSlPiTQWw0xLyu62Mwmbq9hNtOPkONXb7OdikJVi3Lrd7k6hGpP8Acb+AFdDUZY4oufbggU5TW32Lrk7R+oEVl5EafpW2HHaqbEAC5Hpr5c6+cfUa5U6IHTMIO+5m9hx8dKnJHhwndWraFGTMk6+W4cv3414puZNY37AdTAPOD+0UQ04dRHH3UI4m3jWzagCBG6vGuNoNYcvNGsq5RSxGo+dMEGAKBonyIEKxlvrYn6mtWHN5Jtx3c7VIpslMDlNDxFlE8teNieNKiauUzOMSZt9co36GoE9kab51olSRFovx8b6+FQqZGUxwMbvjTUMjLijAGn6cfn+oqDIZN9D7pqZwEkQLTWgF/P5/XrTBkeETtom0eFROqgQZjcTu5E8OdboHDX94+FZfVcbxesT5oD3Ji+Et3/xb69a5EpHXYXHvK763GXPIuOgeQSuPIVd+l2MDOEeIMDIQkaHMrspj+5QtVPwreXBYrh/DNqH9pVHyrraFbY7u7AnGuAboFs1xbLjjfeCir0gee+rKjpCtIhaFzxSCoH0mPSmH2aYPqMOmdTc+ck/Gmu28MwslWQZuItPpStRmjLK9yspxSaahRz/aGJdeJypKAfaVr4Aaz4xVQ280G3AkCxTEnnYmeJnWuj7QbSB2QBVM2zgi5iGEiLq36WGYzygVZpMivjoM1EPQyfZuz0uLYwhPZcJccgm6Ug9kemW2uWa6zhwALDlrXJMK6UbRbWdziUfFEeZk+ddUD8iE357vrwqbxG7j2J8MbTCS4Bc17W5ERu+Z50Phze8EgenIUahVzIF65j4GTVHkKJF/f+1brteK8I5fW+sTO4xvNCK9zVZERpUaTCtLVNETw94qPLJEft9XrQ0SZDvo5pVr1GgiKlZ3iPCgZPN2ZZT2RbdUeIHl4Tpy3bqJaNh4VG43JmAeE2pMGKvkEAn19eHjpXshHMek+lTKEj9fifrjWHG/DW8/Kmph7gVpufKNd9ZQ3AnnU+SMtv2Bpfj9oNsIU48sIQk6n4czypsYuTpDN3Aa2N/14n4Ul6R9IsPhyOsX29yE9pfoNBbUwKqG0OlOLxsowLa229C4B2z6WQfCT4VnYPRhtJBfSSskAhxRQZJ1kphR8VTV8NFGHqy/YXvd2hR0l289i0wUdWxmR2dSe0B2joYJkAaRqasuycMC2W1J77CmlA/jbJt4ggVjpvs1CIaSAlKcpJH4etRKjxtNbJeKXACe0sdY2TF3EQl9HHc2qP6jVj5xpRVUanzyNMDtNjKJJZnSRbn5+B8qzi3BucQeF49xFIsZii3YJztOGUXgpVvTvmDx3eVa/wD1FlhK2ErBMCTfUCe7xNRyw27R1cWOTW+HKJ8SmdVIjjM/Ck4Q0p5KicwblUjTsgm/jliN8xRL3SGTkQwkE2sR7iE1jbRLTZCjLrgyhAvkTIJnio23VRji4sDUXCNS6sr+JwxVhXHB3+tSJ8EKV8VfCmOxPtCMJTi02/8AkbHL2k+O8elY2ck/wrkiCMQCJGkNj33pa9gGFJJBymcxBIJvqEi2/nVO2E04zRz1KUXcWdQ2VjmnRnbWlaT7Sbj9jyponjXBmnnsIrrWXC3J8lcik2WK6J0M6bJxX3biUodEb7LHFM3nlfWoNR4fKC3w5X7jVmU3T6l2z3ms/reo21/rFbqXpXNCaML/AHrYgeelYTfSYrGU/vWHg1lXHdaiEoHuihGrkfpUyVxr8DQsmknZK07YcN9DPukEnlw+fGBRFss30rRNx2hbdypEGCqsDGIOaL8t1x4/Vq3XiFSDUbwM79fdXn3YSbi1+FtaoXPA+kAbX2+jDtl11UJG7UkmwSkDWZj3mwmuf4hlzHuIdxIIbUvLh8OFRmUreonTdmV5CgMXtA47FhZktJJDSToQJlfidPC1WpspQ71q9MO40E2nKnMUuK8cypn+kV28WHyEv+TFSafToIOkPQ8YcJfSjIjuuhBJLK9yknUtmRroSaadDMaSpTLzzi1ZSC24orS4j2VtEyZEXTrB0mQLGzjZDqFBJBkEK0iSDr7JlIrn3SDAhpViosFUtLHeZUbhJOpEd07wOM07HN5U4T6i2to+ViM7imVq7JbU0CqeylQOWd9iZovb2FWUgLhpbmV1ozZt8QFCRMIUbE8Mp3GqmrbswMSJX7LyNF+MWndIva/E74nahUmM5UBpeY/SveXOLQVphH/rGdKkLSUk2dbiClY1UncDO7xqHBodxC0ttpKlgi8QIkdok2Gkka8KzsnYDmLX1hUW0JHbcO8QI13xcHgPS34YZklnCQ0ymzr5HeO/8yrm077msyOMeF/gfg1M8V7QPAYROHUW8P8AfYkjtL9lsb4kwIO8/GgcYptlRCVlbxst3cniEcPE3PIWo9x/MCxg0nJ7bh1UfxKVw9wpSOrSrK0n+Kd3xZpB3Zle2dbDhrS1bYO5ydvqT4x1JaCWkhDKe0txcJkxclR1PIelVHaG2Eg5cOnMo+2tMDxSkwQOaqYdJlQcrzgdfHsJgNMDcIFivTS/Gar2HYLhsSEk9pW9XIcBVeDFGK3SFzd9AV8lfaJK/wAS1b43JnRImoXGb2NxCkxrE7uBGtOn2gMoiBlNhS1SYE70G/Mf4qqM+wpx7lt6K/aI4zlaxRK2tA7BK0/m/GLndPjXVMO+FgFJBB0I0iLGfOvnl1sZsu5Vx4n9atnQLpQWHBh3CS0o9gn2FHd+Um3IxXP1uhWRb8a5/kdhyU9sjsIV8N9SIVxoNt3fW6HbVwGipwY0YTfT30Ug0uw7vHfRQcI5eF6WyScXZi+WeWk1CHFCZmOVYQ6coiIgSa0cdjgaTFMJRZlFyOBv8qp32kbQLeH6tJOd49WmDuOp4933qFW1Lpjhbd41yzpXtPrtqNoBlLED+4wpXjEI8wa6egxbsu59FybNuKAdlMlp7SwEJ55FEE+a0n1qwYvEBKlhajkczIMawq/hMHMOMGgtvspbDRRMNqKCRfv9sGR/VNDLxmZMQDaFJUJChuP5gd4iuu/W9wpccA6NsLSbn71PZVvDiYgHxiJ/aocRjSoQO6U5VIIsRuB4gbt4ig8Yw2q4DiDFu1mHqRPvqIbGWpsuJUtQzhEACcxBPkLa7tacoQ63Rlt8AzuZuQJU2dxufPj8atmweigSOvxBU21AITIOadyRc20kyAYjNeJ9l9GGMKEu4kFx32WySZJBiwvGl4kmbRBNgxzoQQ9jCFLuW8P7KeGfjyTp40GXN7R+56MTyz1iAt37jCJ7iBZTnPeQCb5jc7uNSNMuYlJOQow6O602AkqvpeyRxJquY/ay3nM7l40Tu8qaIxCkMheIcLTN8qAe2vkkGJ8dKklFjVVBWK2fn+7dUC2L/wAOyYbABkF1ernu8KrO2ekyUJLWFISBZTqUwE/0sj/legtrbYcxKgy0hSWybMoPaV/U4r6ArGF2YEEW6160AdxH5eJG9RsDpT4Y1FXP7Hr9kI/4RShKwUoNwD3lf1K8edN8CxrbRB8pgCosUk5r3UdfGmmAalK4Gqm0DxufnTck+DEuRZjMPC0jglQ8xFJXUdsj8Q94vVox7PbJO5R96SR8KreKspJ4Kv60eGVmTQAtOZEb0mP0NRudpObfv8eNFhEOKTxHvFQM95SeNx4j691VISdY6CbYOIwycxlaOwvyFjfUkETzmrXJ0n9q4/8AZpjerxamjMOpjWAFJuDztmFdfBtJr5zxDD5eXjo+TpYZ78a+CZly/PjR6Vndel7ZvpRqHLWE1z2heVELDiYA03n4V5zWIESZ+hQLSgYMnnJPuolsc4GgvQVRso0yPGPpQ2tRNgCSTw1P1yrhWCxpXiOtVMrWpR/uJPzrqP2lYrqsA7l1cIbHgswo/wDjPrXJXGsqEKH1P0K+g8LxVilLvx9ibPLlIuReSQtpc5ViDyi6V+IIB8qQLWpCihVlD3jcocjrWV4zRQ3itcFhF4pwNp9m5UdEJ3n9t9WRht69BV2S4Rtbyw2i6le4cT9STbfV0wGHGHCkM5C/CSoZiq4VlFycojrDoIExmMVFgNlqR9zhW4lIUvEr3pVwMe4X3WE0a0yEJUw0UJzJOZxxac7iwkxYEnKDu3czU+XIpcIdji1IZbObQl0lai7iCklTgAhJA7qBEJPFauHOKqmOwTmIxBCUqVJgRe+pudYketNMMrqWVLccUlC+9lTOe85QVlM1E5tRLzZRhsO72VJScrmRSg4DrAJg9XcyNKRG1K19w9nyQYjEMYLsgJexA1Bu22f6iO+rkPOKSpwmIxauvdWQg6uqiIHstpkW10sN5qwM7BaDgzNpccNksNyptJAMlRJlw7zoBpenydkTLj5SuPZkJbQNO0dFgfhEJ8aN5Y4+nUFLkrmztnAIhoFtk2Lputw8BHfMjQWBG7fJjkBlKgEFO69yeaiNfAQKsmGxCVKzoOcCyn9G0ARKWwe+d1rDUm0VTelG0A4tRTZMwPh9edBFynLkLgU4JGd0RzPkkT8qsnR9oFLFrqxClHmEhN/LKqkWwmZ65f4GyPNSgn4ZqvHRfAS2wv8ACwpQHNZXJPCAqmZ5JI8is7Xw/VuEK4a+HdPmDVO2k2e0K6t0mwKVICymSBoJvwm2guNDrVD25sopKinugb7HmBuN+YNbpMiaRmRFaxx7jgncr9fmKgxqcqgobjP6+6i8Q0Q0ARdJINwd8i4toaGWMzYJ8PSukmTsw1iepfbeAPYWFeIBBI8xbzrvOFUCAR3SJHgbivnxztIHK1dq6F4zrMGwomTkgnmklN+dq53imO4Rl24KtHLlxLTh4MUUkeXuobDq+vGizfUH1rgMPI+RLhjO63+YH70azmk3EcDUeGQNePu+tKmsDffugX1oG7GTds5p9rmLE4diTmkuEcu6kniSZ9Ko+IUUjSUlICgP9Kh63p59oeNDm03J0aSlv0BUfes0qwmGL5KiQ2ynvKPD8KeKreVfW6WHl4YJ9v5OZkluk2Y2LhFv6dltPfcOifDiozYVbdmYsNpytK6lhHeXAK1q3xOqueg50sLqShIy9WyP5badV8+N/wAWp3cakcQkAKfISn2GkbwNwGnnprJocj3cBw9IwxuJXjClLSV5YhWZRM3MGZkyInw3Vth8ThsIUgQ44FJCiDCWxMKuO8qJsm0i5pSjFv4n7phGVAFwkwAOLi7QOWnI042OwwwqEIOMxPBsS22eMkRqR2zwm1IlBJU/t/Vjd7slXsF511S8S6UtJJQhUhS1JBIAbSNBa5PvpoyvDsjIFBlCr5UfePu6wTAOsmJjfaKi2jhRnWX8QW0a9U3BWVFIKgV37GaeMmfGtFY9OGVkYw4aWqDmVdcEWlSpUnjFqU5OS/oFJcjph97LDDCcO2QDnxBlSwP6E9pRj8UCodpNobT1jxViVAkDrICE2vlbFhBG+TQeBfUcziiVKPdm5McOJzR5A0RtTEoBbbUhTjoT2WECTm4rKZyJ0533Uj1bqX9/U2klbFz2LxOKOWCE2skHQaQBoKS7X2W4jvJKY0HDyN78afYljGwVOtEIGjTS0pSBxUlCgpZniarm18c4sZSrsptkgpif6TVEE74Mvg3wICcG8vepYT5JST/yq/P7Rawja1rjK2yhtIGqjAkC+sxeOFUpxknB4dpKSVOFSiBcnMsxHHsJEUt22l1x1S3TmUBmyxGQGfZnUAXUJi26teJZXy/c8+hYtg9LW1dYnEvZFOGUpUIQibAJUJ7FrgxeI5w45MpBbUhcGQYBSlUXTBUCFE6AgazSPGbIaS0H+uJUpMBEWkESOPHwgTVcZB6xaUki4jKSN3KnRwwbcogyuPDGmOzEvJJKihSSSeYiOOgGt51pNhu6tPAz66+8Cm2HaAWW82Y5DmNjBkEJnVRFybwM0azSlgQ7lPtAjzFx8DVcewpgQ9oeddJ+yTGA4dxsntIdJH5VJGnmlXrXN3xC/dVp+yzG5MWtoxDjZPmi9vLN6UvWQ36eSRunltyo7PhXBYUWlQ+v80rZNHNLFfKyRfkhyRJUACJnwH19ColvJSM6jIBkzwAufC1Cre3m3+NPjSbpZtYNYZYsCsFAmYuCCdNw/SiwYXOaXyFKO2LkzkzKf4lx7EOKytlalrVvOZUhA/qgj05imbeZ0pARCE9xsDd+Jfxj/FA4ZQcgDsst91J471HiT8qkxG0f+m2LkwQNT+aP9or62d9EciPcYPbQS1dJC3N6yJA5IHtHnp40Ng2FPrJUFrUq+VF1K1upWiE6ftRTGxkNQ5jXMhIlLSbuKE8PYGtEnbainqsM0GUHcm6lfmVvpLdL0r6jUu42/gkNoCcS4lKRf+Gw/ZTI/Gszm53mtV9IFEdThmwhJsENiJ8Tvjiazszoa66guvuhtAGaNSQLnWwt460+6H9GWS2X1FQCpKBMHJukiDcRUeTLCKbbv+B0FZCwwGVMlxAefyFKEJkgrzEjxUEkGdBc0m2ol0YpaXVJLhAUSNEzIKROgAGtX44JOHSf4dGd9dpUonKDvlU5RYTXPdtYYfxSEBZXqHXNM6zCoHAAAwJsCONL081JlEqcXQ52fiVOHqsOQhI775FkgbmwYlW6eZ0p9gsZhsI2UMjMo3Us9pSzvKiLa7piq0w3ACUIPIJT+lYxUIEuqCf6EkFR8Toj3+FZJbuEJ2r3JNubaW4CBp7h48TVVfUXDAudBJuoyBA4m+lbY7G5zAGVO4D699Z2Jhy7iWGx7TqfQGVHyANU48ahEGTLrjSlp5rOUoSy1GY2CVBBSPf8agxu1cG4ytBXIJ7KkJuMwsRJzE2J53tRG28QErcecWENmwMQZHeyXmbZTutyANAx+KLzmYJyJB7CeG4E8/q16VhxeZ6naDcmqSH21nChokpbnJlm+/JmEAWVITYm14FV3o8xLrqounLG8ibFQAuSkBSo/pqwbazhggoXEAFRyxMokExJMpBN7xqYqr4Z9xpedtQSSIIKQoEbpCvHXnVOFelham7RacBgurWgpKsl7rTAggk5ovmIlUcjVf2tgUpeCm7kLsBfMIvYx7MkkWH4RWGOkzyX5WRAAjKkJ3a29JM+B0orb6c7S3UHvCVEBI0UmCkbjB3cJvNjhGUZXL3Jm00VvbDME6WNe2BiQ1jGHDYBaZ8DY/E0RtEZkpV+JIPqL++aRuEwOItVUFujX0Eze1pn0bhVab6bNIG+qvsDG9cy07+JtJIneQJ981YQqK+Ryw2ycex18nqSaFS2yezM6cOKj8Irl/2lYvNiEME2QnMrzJjTfEHzFdTklRNcO6VYjrcdiFE5U58v9qISAOJ7NdLwmG7K2/ZfyI109uNLuYwqFvdhuENpupZMJSN5UdBb9qb4PFJb+7wKSpZsrEKTc/8AbSe4DxN6UYdtboASMjSYOWYTP4lnQq5nyphgsWyxKuvUSnVLKSY/vMJ9a7WRfU50PkZ4Xo+rPmeIJJlWZxOYnnJk04xeGYQgKS2tQAlRbKSURvi0p5gk8qhw7bmJaDhwjQaP/VxikJJH4gEthShzoPZHQ5WLdUtlxKMKnvutpcSFEd5Decys7s+mmulSvnmbqht9ho7tcLaSgOJWVpU0habEpUtsrCgrtJUAjhfN4VdMK6EpSkaJAHoKQsbEY69DYSlplIUlCkgEqcTOclRupROb/wAONhFjn1srUjNmA0PEbjXP1EVNpROhpaSe4tDmM+7WkKy5hdcSR+vhXL9s4z75vqpSlCjknvKUO8sk3NzE75O4U2xm1lEhAutRhKRqSdBVbxzTs51G8lJjRJEjL4a3307SYXC9x7NKKXpH7vSBSh21OIMQYMg+E39SaTYhxJ9tSvKKEGIUO8CBzFvXfXv4qdPQCqYwUehJbZuaL2NtA4d9DwAOSbGY7SSkzF/aoKFHdl8dfSsA0dWeCdqYt19fWvmTqALoSN0RIH7TAmmWwtkBaesXcXISJvlEyqOO4b6rrqu1ImSCJHw8IJ9KumAUtKRklKQkEKCQQeZESUxYgqFLzcRSjwP08U22xrjsAhSe6kFSSgkAAlMiEmTCU2HoDVK29snqSkjuqmATJBG7wqz/AMeVJRmcSLkHKnti47RCtbX42iku23Atv7xSsw7pKT2uBJCY157zSMG+L5ZRkjGUXwU95H3o5p+dWLBnqVZU51nRZmGxIBUNJURA04XpOyB1rald0K7ViqB4ASaePbSYuZWVSokdq+YgkXQAlMj/ADar5t+ys5ipMxiMC0GUhUgDRYGgJBkwnTtARBvwqobQwhQeRuP8iUm0GxIvVrY2sl0hBhsBKhlUJJk2CJ3zcX1G4Uv27s9KUAhKUqkTlXMk69kX4HzFFhbi6YGRKS4Lx9mjpXg0Se4pSR5GQPQ1e2EyK5Z9lD2U4hlR0KVpGs6pUR6Ca6kwoxN6+f8AEYbc8jo4pbsKYC8sJClRoJ4aCa4Js3Au4t9QaTnUpRVcwACZKlK9lIkX+ddj6WYwtYN5xOobMeJt7pmqL0exSMJh0pA+9chavA9xJ3wJBjS5qzwxvHhlNLlukI1yUpRiyz7I6HYNsJOIUrFOfhFmhNgAm2bXUk+FGbVxTSsrSG09S2rIhpAEOupsQcou02ZH9Sp3Jqso2w6rtBULUQhrcEqOq/FKTPiaw2sO9YhBKYR1bN9ASATOslM9rXU76eozb3Tf/hP6fZBLSl7QxKEFU4UK+/X+MIvlRu6vMW0WNyobtLs9tZKEK6sJShlPZSBCU5YypEayrKDG4c5qk4bGpbY+7IAcOVsp3Mtkif73c55gCtsfiSnCZc0KdPdj/ppmEz7MnMSdSYrMkN0kq4X92xmKNuvcY4fahdaSj8ACbA2i+YC5F+doHAE1/bm1XdIAOmYkQeEXEki8ek60n/8AVVIIKSQsGxG/SQRuPHcaPfYLjLj7p+8R1ZSB3UpUYKfPML7otTI4VF3LoXaicIKoA+yXGzK3HFBxKrAIzFUG95AAEaU72w8224tOVas8kkqTlKVXSQEiYi9+NVLFpKF5x3V38D7X6+dHYjEl0JI7yUhJv3gBA8DTJ47kmiKGT0u+owYSgXC1AfhgGtncUIITA+t5pH10WOvOtuuFe8vkywtbk7yfHf8AtQz74FQuYj15VGlMdpXp+tGodz1jzon0fdxjikoX1YSAVriSMxhKANCo3MnQJNFdKdh43ApGXEKW0dCI7J3jSxinP2U7TSlOJnUOoWfApKB6Ej1pp0ixgeccasUuJgCbBYkpM+4x+KpMuaaz7aW1fBsU6bTKAkYhSQpL72fKFFClHumIWm8KQZsRzmk+Mx7/AHVdqP6b89NfSrLs0lSFNJMOsStsxqg99B43IMcCax0hwuUodR2VgJVbcYCvOPDSqlkSlVdTG511ZXMNsnFPIC0oW4g70FKtNQQDIPIihSvKqFAJPBaSk++rxg4KRi8OiCr+cwkkAqGpbI7i4uI1BPOjNpN5wQ4A6kgFJcTJgiQQTdJjnXpainTXAtY3XBz566CI5jePdTLFYUqbhBAQYPaJKlEDRJ7sA3hJm/taDXH7KRJLRLZHskyLcD8jSnrFJVvSoGQRx4+NURalygJWnyWjoI8prHpbWVdpK2jMGCCVRImYy8TMmuzMIlNjXCtgbUBxDK1AdY2tPKUzlMHU5Uk9nzG+u2oOW0C3jXF8Xh64y+CzScwaXcoX2lLjCZQbKUhOuozT8hVIcd7RMzu8gIHuAq5/acf/ALZN/wDqJ+BrnbRq3w+N6dfqxWtdZq+EWFl+JO9KMifFUlauRiB4CtmHShBKbLWeqRxGaylDwH+4UoYXHxo1L5CgZ/li35jr5z8Ke48iExliHczgQi4TlaRGkDsgjx186k6WYr74MtqKkIQkATZNu0bcTfzobo6sJd61VkMpKpOmY9huZ3dYpPoTuqMkrJJVmUr2oAkbrDTsxQVTtl2jhvn+gkJKXRN8w1q4YLM4260i+djTjCc0Dn2TFVTaaJkj2Yj65032BjRnbJkg2MGDE3g/lJo8iuKYrPHbka9iBj7xuBdXeT48PA6edQO4aEhxAJbOo/CeHh+lZWOqeW2DOVRg6SJ15UzbdCZXqhffA9lX4gNIO8cqxuhS55FH8SDZUHhN6wQ3w95pjjtkpPaSQJ/8TP8AtmhDg8sZmfNKp+dapRZvJCXkp0AH1xqFwkgki24cTR6WEi+SBxV+5rXAs9a9cSltJWr4JB8VEW8a20e9h/0QUGUkqE2Oe0lSFd8f2kBY/Ia122VNkiZGiSPXcOFxyohWHLRQNFgFRHPLOXnaAec8KgxS+zCCQCkhN9RHaZP9SZlPIxuqW90rGdEL38WUut4lA5kc9HE/H1FH7ZRmWEo7igCj8pEgnwFvKkbS7KbP5k/8h8/KmGAfKmcswpo5ZH/xr09FSPA0yUap9gbPdG8Z1OI6snsuQPBY7hv4kedP39qgKWlYBKoI5DQRO6J5zVO2qgEmNNx+fzpovFdc2CrvETP9Wih+Un/cDxrJ41KpHk64BNouhSlEaTSXaBn5GjcQ7YiI4zS7EVRijQub4M9G4/jcPmJSC4lJI1uYjwMx4E131DgIEmvnXDqh1BG5aT/qFd9aUbwfn9aVz/F424v9Sjw+qkiqfaOzOCJHsrQSfOPnXN2hXVum/wD+PxHgj/8AomuWNaD6407wx/7H1YOvVZvoTti81INPOf0+J9a1bqRGoq1kqJwIbgRKlbzuukWm5BUpQn8HhRpRCTz7I+fupa3/ADmvL/nTg9wfmPwpOR9DteGQW2TAXmJtzA/0ml+E+7XlOkyPA08Pf/vHwpPtD+ajw+dbjdpoHX40oqXyONupDpSoZc7iZFoOZACSlXHMALjgJ30vwOKInjooH3g++mLv8pn/ALi/giluP/8AcvfmHwNeXMaOWMmcSgWgiZtNvIRaoHHBukHlbz8ak2l/MX4/Khk0tRGoixCoq8dAej0Ndc4NSHVTb/so95cI3dmqHtTuK8DXbsN/JT4n4ppWqk4Y+PcxfiKNjNnPurU8hBIBJBNiq9zBuZmkbxA/Kr3HlwUNRXR8Z/7xj8rf+6uf7a7z/wCf/kaVik2HIr+NBSrMO8m/iN/u3eNSYJ6Fg+yoZT56HyMGs47vjw+VCYb+Wny+NX/lFe4TiBcp5mtME4RmT/cPgfW3pU2M75oVr+Z6/A15L0nmZxQvI30uxAo/2fOgcRpTIATAR30/mHxFd4w6TJAPOZ5njXCGf5iPzp/3Cu84XvGoPFekfr/0UaD830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www.vestinet.rs/wp-content/uploads/2015/07/Ognjena-Marija.jpg"/>
          <p:cNvPicPr>
            <a:picLocks noChangeAspect="1" noChangeArrowheads="1"/>
          </p:cNvPicPr>
          <p:nvPr/>
        </p:nvPicPr>
        <p:blipFill>
          <a:blip r:embed="rId2"/>
          <a:srcRect/>
          <a:stretch>
            <a:fillRect/>
          </a:stretch>
        </p:blipFill>
        <p:spPr bwMode="auto">
          <a:xfrm>
            <a:off x="357158" y="357166"/>
            <a:ext cx="3714776" cy="5762646"/>
          </a:xfrm>
          <a:prstGeom prst="rect">
            <a:avLst/>
          </a:prstGeom>
          <a:ln>
            <a:noFill/>
          </a:ln>
          <a:effectLst>
            <a:softEdge rad="112500"/>
          </a:effectLst>
        </p:spPr>
      </p:pic>
      <p:sp>
        <p:nvSpPr>
          <p:cNvPr id="4" name="Rectangle 3"/>
          <p:cNvSpPr/>
          <p:nvPr/>
        </p:nvSpPr>
        <p:spPr>
          <a:xfrm>
            <a:off x="4286248" y="428604"/>
            <a:ext cx="3786182" cy="5632311"/>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Да не треба да будемо склони осуђивању, сведоче многобројни примери грешника који су благодаћу Божијом и својом љубављу према Богу и ближњем – постали свети. Неки од њих су поменута бивша проститутка која се посветила – Марија Магдалена, једна од оних која је до краја живота живела врлински. Поменули смо и светог апостола Матеја.</a:t>
            </a:r>
            <a:endParaRPr lang="en-US" sz="2400" dirty="0"/>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5058" name="AutoShape 2" descr="data:image/jpeg;base64,/9j/4AAQSkZJRgABAQAAAQABAAD/2wCEAAkGBxMTEhUTExMWFhUXGB4aGBgXGR0bHhsbHhsaHxsZHR8YHSggGBolGxgaITEhJSorLi8uGCAzODMsNygtLisBCgoKDg0OGxAQGy0lHyUtLS0yLS0tLS0tKy0tLy0tLS0tLS0tLS0tLS0tLS0tLS0tLS0tLS0tLS0tLS0tLS0tLf/AABEIAQkAvgMBIgACEQEDEQH/xAAcAAACAgMBAQAAAAAAAAAAAAAEBQMGAQIHAAj/xABFEAABAwIDBAcFBgUDAwMFAAABAgMRACEEEjEFQVFhBhMiMnGBkUKhscHwByNSctHhFDNigvGissJDc5IVNFMWJDWTs//EABoBAAMBAQEBAAAAAAAAAAAAAAIDBAEFAAb/xAAxEQACAgEDAgUCBQMFAAAAAAAAAQIRAwQSITFRBRMiQWGBkTJCcaGx0fDxFSNSweH/2gAMAwEAAhEDEQA/AOgOIzSSN9xr9aUPiXE5koKZOuml7cqlGYJV5zrpNKMbtNSQ4AlR++SgKCRABKARPGSa+CxQcmdpWCDHdYtQISm8AZdUjKSoknsntaRu5U4CQQJi4seI4chWca8lIuntHKkDiToPCTrHGgtnPFecqykpcKRAgQCOHPfVD5ja4Qxcky2UKBm4BIMj6tp6VGjBCT840+ifWgcTtFaVKSSIm1tPuwo+N7X415eNcLUixyokwNVRYDT6HGjWOVcMZsY2baixA8eHrzj3V51FoB33tWzRgAWk7vrwrZ1WVIBi0kxa1Jd2BzZlLQBBJ3Xv42rYOpGhvrAEzpuoBxxSrzAIM8YsPIe+9asJg8B6Tvnx0otpu2wl5CjMCOBN+OoGlQttEntWkxpx01o5Llt0TbjyHhrUBUBJO68Tpz8be7nWWzykwYYQm4WqAIjsx5iK1fYXuKZAuSJn0qeTF0kDn9azWgXrw95tx3WrbYQIhu5/Dra94Av9bqlaQM410I3W4G2+KnZbgTpwEDT9a2fYkgCbTfQjzFE5HmS5oOu+i2xOh9aXKRBlUePyPC++mKdKVJcgTXBsR2oy2jvSPSJmt0BIM8fHh9etVdZUW+9CVYgx/wDuteY3UXtpkrW0BqcxAB3hCoPkYovLV1ff9jPK+R0+BIEnXd86JbiIJH0Pq1VFhfVuOpmFKUkSTJB6sKUfGAfOptkoBcSCCQC/ZV/+oge1v/Wilh46gyxui1NoB04/H96LQswDHvqprIlhQhKetUEgWASEOek5Z8hUjGJDrza5JCmlmNyRmaKRwzQb+NB5LYieNjbrJzx+IgRYwNaXubGStspKljM4HCbSTnz+EWimgNiOd/2rZPCNI8Camhkceht10FWIwgKgZVCdwIi4ImdZ104ioMJhEt5wJlSiozpcjSBpNE4nE5V5cs9nMbxaSOHEHgNKGTtFKyqxAABv/UJFptY38apjv2/A+NkP8ADnBzQsyTaRZIt5D31ujY7eVQBVJCbyCbBMAAiB3R60W2q8CYMQd3GpDYk8B/jdW+ZIJyfQ2WhIBmwA3EUPkBgkQNw+fj8K2Sok3iBrzM6R7/ThUj6ITx+rih6MxcPkFxLfAcRPvobrbibRGmsxf31O4DcbtfXd9cqX4lMrsLaRTYqwgnBYjcoiNPfYcqkCTmNhqNd9xf3e+q7iek2Hw8gS65IsgiImYKiY8hJ5ClGJ6a4i5DTSQe7mzGAeOmb0qiOkyT6KhUs0UzoKVjIZMx7uenOhutAHL6099c2PS/GSbsK3EBB+SreNStdNnEk9awkp3Fs3Hku3vFH/AKfk7r7grUQR0lDsiw8PfUpGm6xpP0d23h8SCWl9oapVZYAAm28A7xam5F6iyQcHTVFEZKXKJAgWt41sw1lsZymB4cvyn3XrBTeAIo1CCRG7ypTkLyOkRnAtgdwFOsbgeMbjXuoTmCoBIuDFxI+debQodgnTQ8tx0iR8xWziCLRzobaFp/JEnBNlWfKM2pVAnSPWLetSYfBNgylIBveNJMn1N6yyqd3pUW0Mf1YOUXCSq97QdeO715Vq3PhGPc3SCG9js2+7EDTW2617WJ9aMZwLYykJAKUlIjcCQY9w9KSubbWGnVQklCUEC8SpMmaszZr0/Mj1ZPkUl1Fij2Zid4/XxvWqF2mwniPr6FSGwAuYF45a1oUg5YG7TgN+nOkKrDTErjJOJUsgZciQFEbwpZIveYKfWosOwQp1UQFKTBn+hPnrupq8lIJJtvmROhvO6oHVCLX87enlVSyOiqMmbIjxNp98fGtH3IKuO6/H5SK2SRNraX+tagcMqAniSN/AHyv6V5cs1LklIEAc+OsfvUjwlPn/AI+JrU5txop1AAHH9hrQtmN00AOzwGm+1c/27theLc/h8P8AytCrTPxN9ECD4xNWD7Qtp9Xhw2kwt0kE2sgXV66cpqvdF8FmCEaKfcDfH7sdpz/SAP7q6ekxpQ8yX0E5sj/CiXA7DQlAUQYPcCbKWNM5MShudBEniKExmHSknK0geN/1j1NdDwJZXndOQgEhCTEHIcua8JgEQkaAAHU1XukeEcXK8i1TvCSoeoEehpqyty5EpFBfbBN0jyoXEIi+opnjMGtBOZOXTUgG+lpmoXMOcoJ0V3TBAI4iQJH7VdGVANMUiUKDiDlWkgpUDccD766p0K6TjFoKXID6AM4GihuWJ56jdbjXL3RCQSLJUUnmDf3TW+xMecLiGnQe4rKsA95BNx4Res1GBZ4Pv7G45uEvg72huTfSjSkgUDg1yRGh/S3yo3EOWFvl6V8vLsUZLtIhxTcALGqTOm4agc6zBtxqXUb9d/jQmDXNhogxrNhp423172BVk6UWi3KhMRscq6xWYDO31Y5AZteN1UcsfXL6NCJ2q12u13DCraG1ufeHrRR3LlGpy6oic2EpTbyc6QXAmDwgJF/GD61YkJilTOKbBJDhjPkg6BYkEC1NkGvTcnxIRkcn1E7Dlokaanff9qJdIGlQtMQJBvFvHzqNZOs3Nvr0qdcvga0m+BPtfFJKi2To3mi0HNISPAQTw0rbY4HUtadxPwExRL+HEySCd/1v3CK8poAAJiNBG4DQVW5rakiqLSVErYPDx91BkjOrjMfH9TRKiQZtpeggYWu++3p+9ZEKCuxi0kTIBrZ5Wo0Go3UPh8TGprdaswtH1NC07FuL3cnMenmIz4spn+W0AfE5levaQKPGIcw2Hwz7bWcoGIuTCUFSWkhROp8Bc3pTttrNi8XyF/JLYOtZ/jDiHG8MZQyJUoa5kgifET8+UfQRj6I9kiZR3yZLh3sXiQBhkKA0zA5UDSYvcdmLa00w/Q3aBTdTSQRcQTPGaaNdMksJCW8KkNgQMziUk+W6isN02DokIW3xCoMzwIsb1LkyZVzGKS/cqud0lRUnuimLRbMjsyU5JTCuP1yoM4t9iEvt9kKKp7ySTM5hznU+M1a8d07QiW0MBat63VBKfLeqlqtrLenrmkBKrShWYCd5HCmQyZqucVQ2L3cSKltDDThutEQtR8BEgeqRPiDfcE+L7V47yAfOL/OrCT1SnMMZLTkZQL5STEgcAqDHIRcCkGMbKChJiQkA+hrpY2c3NDbI7T0CxXW4PDrJk9WAb3lPZV70++rQ+LEm/wBa8qon2UKIwKOAW4P9f71dnVFUEWr5nVR25pL5Y526Z4GAJNv8VA2ohShPAiOBt/xNTJT/AJ+NRD+afyJHvVSEabrSSmfLnVcdwq0h85VjM7YZTcFLV9NJTr41as4tvrJc0A+oo4ZNh6ORx9ivt4JUhWVUnEFW+Izm8aQReat2GmBQzKvPzopscqHJk3Ccs93ABh1yLcPn/iplNCNb3uOND7PbISBP18qKkQdKm9z0+HwKMQSCbToOW69boVad4189feKxijBuZk2I8tY0vWcx0MRvgeMeU09dCj8qNkpBAvfgKBS394r1njP6RTIiCNN3ryoNRAc5GQfkPiPOiibBkwbyx4Xj68PWvPNaa/U1ImJ+MVs+RA8Y1/SsbM3OzmeMwxXtHFITqU+hytEk8hc1p0T2P/EYp5CVDIkJAXHEkmBpNh60x25hi1icY4ACXG2wg/mACvLse7hNbdA0lkIUZ+/R1gO6SdAeUAV25ZKwtrsjMcWk2uoLtnoy40VhLxSoLssJkKRfUiVBXLT3UVhNnuMNuuT3sOtYkQTCeyVCBebjfEVeXn0LHaQlR/qAPxpPtprrE4iCBGHWPUCLcKmjqZTqIcXLiyoudF3v4dK21kLXCklMQU78/Zkrt4VJgdgLVncScoSQDaM9pNhYnS4A1uKuvRbENrwiAtIVkOW/GAbeo99Q7WxaQnIgBKRuSAB7q9LUz/CHjcpTqjl21ABiUSJsQRpwtP1pSnpTHXgiIUAoZdBu03TE+dP9rsSlT06LShFxKlHvJE/0EnyFKOkjIytrAulRCjyOmut0q/8AICupgf4f0M1ULha7l/8AsuVGAQToVuf7zV0SsWnj8v1qt9EMP1WEw7Z7MNgqBHtK7SveafNLnTdXB1TUs0n8g7PSiYr11+FDYY9pZB1PpAFtOfvohx0CSYobDpMCbE3IHr86SuhkVwTFw/QovCt2km31ahmrm/HfRbRnXff4fXrQsDK/YKbKdKIAoJAFoip0q4CgJZICwFkq9dOVbMA5Ra3DxvFDZSEkxrETxqRpAI3iOFtw1paHSXuQ41q0A21IEfQoVpUxOsaC/nyqfEAgmAY4xUDQt8+VPj0KIfhCUE2O4caDdBM33zPMUaFiBqZPzoYp1+dEj0OpthlyOfz3+lSPajhQ4GW+46/r8BRDrOm6Na9Lqe43WVTplg3T20AEQkxOpGeR/wCKreZ3GqRsTbCkYhCJWGyowhUQlaoki8DMReLXFdoXhwtBCh9eO4ixkbwK4900wCUrcLZEtr6t0D2VxnQscMwCpG5SDyrraHIskfLkvYX5rXB05h3MkKGhFIOkmPw8EF5LblwuAcy06ZFZQY4SY8ai6A7cDzQBPa0I4KGvkdfOnmO2I87JbfbYTvAbCs2+SZEH1NTRh5eXbIo3Kk2LejmJSGCEEZQq0RGnKgNvY/KhRJ3Gs4b7kKQeWgtprVI6X7WzK6pJ173hwp2HD5mX4HzyRxwbQBh8WSorVmMkwL6G1pskkRfWm4win8Vh8JE9rM7F8swXL8EoSlPiTQWw0xLyu62Mwmbq9hNtOPkONXb7OdikJVi3Lrd7k6hGpP8Acb+AFdDUZY4oufbggU5TW32Lrk7R+oEVl5EafpW2HHaqbEAC5Hpr5c6+cfUa5U6IHTMIO+5m9hx8dKnJHhwndWraFGTMk6+W4cv3414puZNY37AdTAPOD+0UQ04dRHH3UI4m3jWzagCBG6vGuNoNYcvNGsq5RSxGo+dMEGAKBonyIEKxlvrYn6mtWHN5Jtx3c7VIpslMDlNDxFlE8teNieNKiauUzOMSZt9co36GoE9kab51olSRFovx8b6+FQqZGUxwMbvjTUMjLijAGn6cfn+oqDIZN9D7pqZwEkQLTWgF/P5/XrTBkeETtom0eFROqgQZjcTu5E8OdboHDX94+FZfVcbxesT5oD3Ji+Et3/xb69a5EpHXYXHvK763GXPIuOgeQSuPIVd+l2MDOEeIMDIQkaHMrspj+5QtVPwreXBYrh/DNqH9pVHyrraFbY7u7AnGuAboFs1xbLjjfeCir0gee+rKjpCtIhaFzxSCoH0mPSmH2aYPqMOmdTc+ck/Gmu28MwslWQZuItPpStRmjLK9yspxSaahRz/aGJdeJypKAfaVr4Aaz4xVQ280G3AkCxTEnnYmeJnWuj7QbSB2QBVM2zgi5iGEiLq36WGYzygVZpMivjoM1EPQyfZuz0uLYwhPZcJccgm6Ug9kemW2uWa6zhwALDlrXJMK6UbRbWdziUfFEeZk+ddUD8iE357vrwqbxG7j2J8MbTCS4Bc17W5ERu+Z50Phze8EgenIUahVzIF65j4GTVHkKJF/f+1brteK8I5fW+sTO4xvNCK9zVZERpUaTCtLVNETw94qPLJEft9XrQ0SZDvo5pVr1GgiKlZ3iPCgZPN2ZZT2RbdUeIHl4Tpy3bqJaNh4VG43JmAeE2pMGKvkEAn19eHjpXshHMek+lTKEj9fifrjWHG/DW8/Kmph7gVpufKNd9ZQ3AnnU+SMtv2Bpfj9oNsIU48sIQk6n4czypsYuTpDN3Aa2N/14n4Ul6R9IsPhyOsX29yE9pfoNBbUwKqG0OlOLxsowLa229C4B2z6WQfCT4VnYPRhtJBfSSskAhxRQZJ1kphR8VTV8NFGHqy/YXvd2hR0l289i0wUdWxmR2dSe0B2joYJkAaRqasuycMC2W1J77CmlA/jbJt4ggVjpvs1CIaSAlKcpJH4etRKjxtNbJeKXACe0sdY2TF3EQl9HHc2qP6jVj5xpRVUanzyNMDtNjKJJZnSRbn5+B8qzi3BucQeF49xFIsZii3YJztOGUXgpVvTvmDx3eVa/wD1FlhK2ErBMCTfUCe7xNRyw27R1cWOTW+HKJ8SmdVIjjM/Ck4Q0p5KicwblUjTsgm/jliN8xRL3SGTkQwkE2sR7iE1jbRLTZCjLrgyhAvkTIJnio23VRji4sDUXCNS6sr+JwxVhXHB3+tSJ8EKV8VfCmOxPtCMJTi02/8AkbHL2k+O8elY2ck/wrkiCMQCJGkNj33pa9gGFJJBymcxBIJvqEi2/nVO2E04zRz1KUXcWdQ2VjmnRnbWlaT7Sbj9jyponjXBmnnsIrrWXC3J8lcik2WK6J0M6bJxX3biUodEb7LHFM3nlfWoNR4fKC3w5X7jVmU3T6l2z3ms/reo21/rFbqXpXNCaML/AHrYgeelYTfSYrGU/vWHg1lXHdaiEoHuihGrkfpUyVxr8DQsmknZK07YcN9DPukEnlw+fGBRFss30rRNx2hbdypEGCqsDGIOaL8t1x4/Vq3XiFSDUbwM79fdXn3YSbi1+FtaoXPA+kAbX2+jDtl11UJG7UkmwSkDWZj3mwmuf4hlzHuIdxIIbUvLh8OFRmUreonTdmV5CgMXtA47FhZktJJDSToQJlfidPC1WpspQ71q9MO40E2nKnMUuK8cypn+kV28WHyEv+TFSafToIOkPQ8YcJfSjIjuuhBJLK9yknUtmRroSaadDMaSpTLzzi1ZSC24orS4j2VtEyZEXTrB0mQLGzjZDqFBJBkEK0iSDr7JlIrn3SDAhpViosFUtLHeZUbhJOpEd07wOM07HN5U4T6i2to+ViM7imVq7JbU0CqeylQOWd9iZovb2FWUgLhpbmV1ozZt8QFCRMIUbE8Mp3GqmrbswMSJX7LyNF+MWndIva/E74nahUmM5UBpeY/SveXOLQVphH/rGdKkLSUk2dbiClY1UncDO7xqHBodxC0ttpKlgi8QIkdok2Gkka8KzsnYDmLX1hUW0JHbcO8QI13xcHgPS34YZklnCQ0ymzr5HeO/8yrm077msyOMeF/gfg1M8V7QPAYROHUW8P8AfYkjtL9lsb4kwIO8/GgcYptlRCVlbxst3cniEcPE3PIWo9x/MCxg0nJ7bh1UfxKVw9wpSOrSrK0n+Kd3xZpB3Zle2dbDhrS1bYO5ydvqT4x1JaCWkhDKe0txcJkxclR1PIelVHaG2Eg5cOnMo+2tMDxSkwQOaqYdJlQcrzgdfHsJgNMDcIFivTS/Gar2HYLhsSEk9pW9XIcBVeDFGK3SFzd9AV8lfaJK/wAS1b43JnRImoXGb2NxCkxrE7uBGtOn2gMoiBlNhS1SYE70G/Mf4qqM+wpx7lt6K/aI4zlaxRK2tA7BK0/m/GLndPjXVMO+FgFJBB0I0iLGfOvnl1sZsu5Vx4n9atnQLpQWHBh3CS0o9gn2FHd+Um3IxXP1uhWRb8a5/kdhyU9sjsIV8N9SIVxoNt3fW6HbVwGipwY0YTfT30Ug0uw7vHfRQcI5eF6WyScXZi+WeWk1CHFCZmOVYQ6coiIgSa0cdjgaTFMJRZlFyOBv8qp32kbQLeH6tJOd49WmDuOp4933qFW1Lpjhbd41yzpXtPrtqNoBlLED+4wpXjEI8wa6egxbsu59FybNuKAdlMlp7SwEJ55FEE+a0n1qwYvEBKlhajkczIMawq/hMHMOMGgtvspbDRRMNqKCRfv9sGR/VNDLxmZMQDaFJUJChuP5gd4iuu/W9wpccA6NsLSbn71PZVvDiYgHxiJ/aocRjSoQO6U5VIIsRuB4gbt4ig8Yw2q4DiDFu1mHqRPvqIbGWpsuJUtQzhEACcxBPkLa7tacoQ63Rlt8AzuZuQJU2dxufPj8atmweigSOvxBU21AITIOadyRc20kyAYjNeJ9l9GGMKEu4kFx32WySZJBiwvGl4kmbRBNgxzoQQ9jCFLuW8P7KeGfjyTp40GXN7R+56MTyz1iAt37jCJ7iBZTnPeQCb5jc7uNSNMuYlJOQow6O602AkqvpeyRxJquY/ay3nM7l40Tu8qaIxCkMheIcLTN8qAe2vkkGJ8dKklFjVVBWK2fn+7dUC2L/wAOyYbABkF1ernu8KrO2ekyUJLWFISBZTqUwE/0sj/legtrbYcxKgy0hSWybMoPaV/U4r6ArGF2YEEW6160AdxH5eJG9RsDpT4Y1FXP7Hr9kI/4RShKwUoNwD3lf1K8edN8CxrbRB8pgCosUk5r3UdfGmmAalK4Gqm0DxufnTck+DEuRZjMPC0jglQ8xFJXUdsj8Q94vVox7PbJO5R96SR8KreKspJ4Kv60eGVmTQAtOZEb0mP0NRudpObfv8eNFhEOKTxHvFQM95SeNx4j691VISdY6CbYOIwycxlaOwvyFjfUkETzmrXJ0n9q4/8AZpjerxamjMOpjWAFJuDztmFdfBtJr5zxDD5eXjo+TpYZ78a+CZly/PjR6Vndel7ZvpRqHLWE1z2heVELDiYA03n4V5zWIESZ+hQLSgYMnnJPuolsc4GgvQVRso0yPGPpQ2tRNgCSTw1P1yrhWCxpXiOtVMrWpR/uJPzrqP2lYrqsA7l1cIbHgswo/wDjPrXJXGsqEKH1P0K+g8LxVilLvx9ibPLlIuReSQtpc5ViDyi6V+IIB8qQLWpCihVlD3jcocjrWV4zRQ3itcFhF4pwNp9m5UdEJ3n9t9WRht69BV2S4Rtbyw2i6le4cT9STbfV0wGHGHCkM5C/CSoZiq4VlFycojrDoIExmMVFgNlqR9zhW4lIUvEr3pVwMe4X3WE0a0yEJUw0UJzJOZxxac7iwkxYEnKDu3czU+XIpcIdji1IZbObQl0lai7iCklTgAhJA7qBEJPFauHOKqmOwTmIxBCUqVJgRe+pudYketNMMrqWVLccUlC+9lTOe85QVlM1E5tRLzZRhsO72VJScrmRSg4DrAJg9XcyNKRG1K19w9nyQYjEMYLsgJexA1Bu22f6iO+rkPOKSpwmIxauvdWQg6uqiIHstpkW10sN5qwM7BaDgzNpccNksNyptJAMlRJlw7zoBpenydkTLj5SuPZkJbQNO0dFgfhEJ8aN5Y4+nUFLkrmztnAIhoFtk2Lputw8BHfMjQWBG7fJjkBlKgEFO69yeaiNfAQKsmGxCVKzoOcCyn9G0ARKWwe+d1rDUm0VTelG0A4tRTZMwPh9edBFynLkLgU4JGd0RzPkkT8qsnR9oFLFrqxClHmEhN/LKqkWwmZ65f4GyPNSgn4ZqvHRfAS2wv8ACwpQHNZXJPCAqmZ5JI8is7Xw/VuEK4a+HdPmDVO2k2e0K6t0mwKVICymSBoJvwm2guNDrVD25sopKinugb7HmBuN+YNbpMiaRmRFaxx7jgncr9fmKgxqcqgobjP6+6i8Q0Q0ARdJINwd8i4toaGWMzYJ8PSukmTsw1iepfbeAPYWFeIBBI8xbzrvOFUCAR3SJHgbivnxztIHK1dq6F4zrMGwomTkgnmklN+dq53imO4Rl24KtHLlxLTh4MUUkeXuobDq+vGizfUH1rgMPI+RLhjO63+YH70azmk3EcDUeGQNePu+tKmsDffugX1oG7GTds5p9rmLE4diTmkuEcu6kniSZ9Ko+IUUjSUlICgP9Kh63p59oeNDm03J0aSlv0BUfes0qwmGL5KiQ2ynvKPD8KeKreVfW6WHl4YJ9v5OZkluk2Y2LhFv6dltPfcOifDiozYVbdmYsNpytK6lhHeXAK1q3xOqueg50sLqShIy9WyP5badV8+N/wAWp3cakcQkAKfISn2GkbwNwGnnprJocj3cBw9IwxuJXjClLSV5YhWZRM3MGZkyInw3Vth8ThsIUgQ44FJCiDCWxMKuO8qJsm0i5pSjFv4n7phGVAFwkwAOLi7QOWnI042OwwwqEIOMxPBsS22eMkRqR2zwm1IlBJU/t/Vjd7slXsF511S8S6UtJJQhUhS1JBIAbSNBa5PvpoyvDsjIFBlCr5UfePu6wTAOsmJjfaKi2jhRnWX8QW0a9U3BWVFIKgV37GaeMmfGtFY9OGVkYw4aWqDmVdcEWlSpUnjFqU5OS/oFJcjph97LDDCcO2QDnxBlSwP6E9pRj8UCodpNobT1jxViVAkDrICE2vlbFhBG+TQeBfUcziiVKPdm5McOJzR5A0RtTEoBbbUhTjoT2WECTm4rKZyJ0533Uj1bqX9/U2klbFz2LxOKOWCE2skHQaQBoKS7X2W4jvJKY0HDyN78afYljGwVOtEIGjTS0pSBxUlCgpZniarm18c4sZSrsptkgpif6TVEE74Mvg3wICcG8vepYT5JST/yq/P7Rawja1rjK2yhtIGqjAkC+sxeOFUpxknB4dpKSVOFSiBcnMsxHHsJEUt22l1x1S3TmUBmyxGQGfZnUAXUJi26teJZXy/c8+hYtg9LW1dYnEvZFOGUpUIQibAJUJ7FrgxeI5w45MpBbUhcGQYBSlUXTBUCFE6AgazSPGbIaS0H+uJUpMBEWkESOPHwgTVcZB6xaUki4jKSN3KnRwwbcogyuPDGmOzEvJJKihSSSeYiOOgGt51pNhu6tPAz66+8Cm2HaAWW82Y5DmNjBkEJnVRFybwM0azSlgQ7lPtAjzFx8DVcewpgQ9oeddJ+yTGA4dxsntIdJH5VJGnmlXrXN3xC/dVp+yzG5MWtoxDjZPmi9vLN6UvWQ36eSRunltyo7PhXBYUWlQ+v80rZNHNLFfKyRfkhyRJUACJnwH19ColvJSM6jIBkzwAufC1Cre3m3+NPjSbpZtYNYZYsCsFAmYuCCdNw/SiwYXOaXyFKO2LkzkzKf4lx7EOKytlalrVvOZUhA/qgj05imbeZ0pARCE9xsDd+Jfxj/FA4ZQcgDsst91J471HiT8qkxG0f+m2LkwQNT+aP9or62d9EciPcYPbQS1dJC3N6yJA5IHtHnp40Ng2FPrJUFrUq+VF1K1upWiE6ftRTGxkNQ5jXMhIlLSbuKE8PYGtEnbainqsM0GUHcm6lfmVvpLdL0r6jUu42/gkNoCcS4lKRf+Gw/ZTI/Gszm53mtV9IFEdThmwhJsENiJ8Tvjiazszoa66guvuhtAGaNSQLnWwt460+6H9GWS2X1FQCpKBMHJukiDcRUeTLCKbbv+B0FZCwwGVMlxAefyFKEJkgrzEjxUEkGdBc0m2ol0YpaXVJLhAUSNEzIKROgAGtX44JOHSf4dGd9dpUonKDvlU5RYTXPdtYYfxSEBZXqHXNM6zCoHAAAwJsCONL081JlEqcXQ52fiVOHqsOQhI775FkgbmwYlW6eZ0p9gsZhsI2UMjMo3Us9pSzvKiLa7piq0w3ACUIPIJT+lYxUIEuqCf6EkFR8Toj3+FZJbuEJ2r3JNubaW4CBp7h48TVVfUXDAudBJuoyBA4m+lbY7G5zAGVO4D699Z2Jhy7iWGx7TqfQGVHyANU48ahEGTLrjSlp5rOUoSy1GY2CVBBSPf8agxu1cG4ytBXIJ7KkJuMwsRJzE2J53tRG28QErcecWENmwMQZHeyXmbZTutyANAx+KLzmYJyJB7CeG4E8/q16VhxeZ6naDcmqSH21nChokpbnJlm+/JmEAWVITYm14FV3o8xLrqounLG8ibFQAuSkBSo/pqwbazhggoXEAFRyxMokExJMpBN7xqYqr4Z9xpedtQSSIIKQoEbpCvHXnVOFelham7RacBgurWgpKsl7rTAggk5ovmIlUcjVf2tgUpeCm7kLsBfMIvYx7MkkWH4RWGOkzyX5WRAAjKkJ3a29JM+B0orb6c7S3UHvCVEBI0UmCkbjB3cJvNjhGUZXL3Jm00VvbDME6WNe2BiQ1jGHDYBaZ8DY/E0RtEZkpV+JIPqL++aRuEwOItVUFujX0Eze1pn0bhVab6bNIG+qvsDG9cy07+JtJIneQJ981YQqK+Ryw2ycex18nqSaFS2yezM6cOKj8Irl/2lYvNiEME2QnMrzJjTfEHzFdTklRNcO6VYjrcdiFE5U58v9qISAOJ7NdLwmG7K2/ZfyI109uNLuYwqFvdhuENpupZMJSN5UdBb9qb4PFJb+7wKSpZsrEKTc/8AbSe4DxN6UYdtboASMjSYOWYTP4lnQq5nyphgsWyxKuvUSnVLKSY/vMJ9a7WRfU50PkZ4Xo+rPmeIJJlWZxOYnnJk04xeGYQgKS2tQAlRbKSURvi0p5gk8qhw7bmJaDhwjQaP/VxikJJH4gEthShzoPZHQ5WLdUtlxKMKnvutpcSFEd5Decys7s+mmulSvnmbqht9ho7tcLaSgOJWVpU0habEpUtsrCgrtJUAjhfN4VdMK6EpSkaJAHoKQsbEY69DYSlplIUlCkgEqcTOclRupROb/wAONhFjn1srUjNmA0PEbjXP1EVNpROhpaSe4tDmM+7WkKy5hdcSR+vhXL9s4z75vqpSlCjknvKUO8sk3NzE75O4U2xm1lEhAutRhKRqSdBVbxzTs51G8lJjRJEjL4a3307SYXC9x7NKKXpH7vSBSh21OIMQYMg+E39SaTYhxJ9tSvKKEGIUO8CBzFvXfXv4qdPQCqYwUehJbZuaL2NtA4d9DwAOSbGY7SSkzF/aoKFHdl8dfSsA0dWeCdqYt19fWvmTqALoSN0RIH7TAmmWwtkBaesXcXISJvlEyqOO4b6rrqu1ImSCJHw8IJ9KumAUtKRklKQkEKCQQeZESUxYgqFLzcRSjwP08U22xrjsAhSe6kFSSgkAAlMiEmTCU2HoDVK29snqSkjuqmATJBG7wqz/AMeVJRmcSLkHKnti47RCtbX42iku23Atv7xSsw7pKT2uBJCY157zSMG+L5ZRkjGUXwU95H3o5p+dWLBnqVZU51nRZmGxIBUNJURA04XpOyB1rald0K7ViqB4ASaePbSYuZWVSokdq+YgkXQAlMj/ADar5t+ys5ipMxiMC0GUhUgDRYGgJBkwnTtARBvwqobQwhQeRuP8iUm0GxIvVrY2sl0hBhsBKhlUJJk2CJ3zcX1G4Uv27s9KUAhKUqkTlXMk69kX4HzFFhbi6YGRKS4Lx9mjpXg0Se4pSR5GQPQ1e2EyK5Z9lD2U4hlR0KVpGs6pUR6Ca6kwoxN6+f8AEYbc8jo4pbsKYC8sJClRoJ4aCa4Js3Au4t9QaTnUpRVcwACZKlK9lIkX+ddj6WYwtYN5xOobMeJt7pmqL0exSMJh0pA+9chavA9xJ3wJBjS5qzwxvHhlNLlukI1yUpRiyz7I6HYNsJOIUrFOfhFmhNgAm2bXUk+FGbVxTSsrSG09S2rIhpAEOupsQcou02ZH9Sp3Jqso2w6rtBULUQhrcEqOq/FKTPiaw2sO9YhBKYR1bN9ASATOslM9rXU76eozb3Tf/hP6fZBLSl7QxKEFU4UK+/X+MIvlRu6vMW0WNyobtLs9tZKEK6sJShlPZSBCU5YypEayrKDG4c5qk4bGpbY+7IAcOVsp3Mtkif73c55gCtsfiSnCZc0KdPdj/ppmEz7MnMSdSYrMkN0kq4X92xmKNuvcY4fahdaSj8ACbA2i+YC5F+doHAE1/bm1XdIAOmYkQeEXEki8ek60n/8AVVIIKSQsGxG/SQRuPHcaPfYLjLj7p+8R1ZSB3UpUYKfPML7otTI4VF3LoXaicIKoA+yXGzK3HFBxKrAIzFUG95AAEaU72w8224tOVas8kkqTlKVXSQEiYi9+NVLFpKF5x3V38D7X6+dHYjEl0JI7yUhJv3gBA8DTJ47kmiKGT0u+owYSgXC1AfhgGtncUIITA+t5pH10WOvOtuuFe8vkywtbk7yfHf8AtQz74FQuYj15VGlMdpXp+tGodz1jzon0fdxjikoX1YSAVriSMxhKANCo3MnQJNFdKdh43ApGXEKW0dCI7J3jSxinP2U7TSlOJnUOoWfApKB6Ej1pp0ixgeccasUuJgCbBYkpM+4x+KpMuaaz7aW1fBsU6bTKAkYhSQpL72fKFFClHumIWm8KQZsRzmk+Mx7/AHVdqP6b89NfSrLs0lSFNJMOsStsxqg99B43IMcCax0hwuUodR2VgJVbcYCvOPDSqlkSlVdTG511ZXMNsnFPIC0oW4g70FKtNQQDIPIihSvKqFAJPBaSk++rxg4KRi8OiCr+cwkkAqGpbI7i4uI1BPOjNpN5wQ4A6kgFJcTJgiQQTdJjnXpainTXAtY3XBz566CI5jePdTLFYUqbhBAQYPaJKlEDRJ7sA3hJm/taDXH7KRJLRLZHskyLcD8jSnrFJVvSoGQRx4+NURalygJWnyWjoI8prHpbWVdpK2jMGCCVRImYy8TMmuzMIlNjXCtgbUBxDK1AdY2tPKUzlMHU5Uk9nzG+u2oOW0C3jXF8Xh64y+CzScwaXcoX2lLjCZQbKUhOuozT8hVIcd7RMzu8gIHuAq5/acf/ALZN/wDqJ+BrnbRq3w+N6dfqxWtdZq+EWFl+JO9KMifFUlauRiB4CtmHShBKbLWeqRxGaylDwH+4UoYXHxo1L5CgZ/li35jr5z8Ke48iExliHczgQi4TlaRGkDsgjx186k6WYr74MtqKkIQkATZNu0bcTfzobo6sJd61VkMpKpOmY9huZ3dYpPoTuqMkrJJVmUr2oAkbrDTsxQVTtl2jhvn+gkJKXRN8w1q4YLM4260i+djTjCc0Dn2TFVTaaJkj2Yj65032BjRnbJkg2MGDE3g/lJo8iuKYrPHbka9iBj7xuBdXeT48PA6edQO4aEhxAJbOo/CeHh+lZWOqeW2DOVRg6SJ15UzbdCZXqhffA9lX4gNIO8cqxuhS55FH8SDZUHhN6wQ3w95pjjtkpPaSQJ/8TP8AtmhDg8sZmfNKp+dapRZvJCXkp0AH1xqFwkgki24cTR6WEi+SBxV+5rXAs9a9cSltJWr4JB8VEW8a20e9h/0QUGUkqE2Oe0lSFd8f2kBY/Ia122VNkiZGiSPXcOFxyohWHLRQNFgFRHPLOXnaAec8KgxS+zCCQCkhN9RHaZP9SZlPIxuqW90rGdEL38WUut4lA5kc9HE/H1FH7ZRmWEo7igCj8pEgnwFvKkbS7KbP5k/8h8/KmGAfKmcswpo5ZH/xr09FSPA0yUap9gbPdG8Z1OI6snsuQPBY7hv4kedP39qgKWlYBKoI5DQRO6J5zVO2qgEmNNx+fzpovFdc2CrvETP9Wih+Un/cDxrJ41KpHk64BNouhSlEaTSXaBn5GjcQ7YiI4zS7EVRijQub4M9G4/jcPmJSC4lJI1uYjwMx4E131DgIEmvnXDqh1BG5aT/qFd9aUbwfn9aVz/F424v9Sjw+qkiqfaOzOCJHsrQSfOPnXN2hXVum/wD+PxHgj/8AomuWNaD6407wx/7H1YOvVZvoTti81INPOf0+J9a1bqRGoq1kqJwIbgRKlbzuukWm5BUpQn8HhRpRCTz7I+fupa3/ADmvL/nTg9wfmPwpOR9DteGQW2TAXmJtzA/0ml+E+7XlOkyPA08Pf/vHwpPtD+ajw+dbjdpoHX40oqXyONupDpSoZc7iZFoOZACSlXHMALjgJ30vwOKInjooH3g++mLv8pn/ALi/giluP/8AcvfmHwNeXMaOWMmcSgWgiZtNvIRaoHHBukHlbz8ak2l/MX4/Khk0tRGoixCoq8dAej0Ndc4NSHVTb/so95cI3dmqHtTuK8DXbsN/JT4n4ppWqk4Y+PcxfiKNjNnPurU8hBIBJBNiq9zBuZmkbxA/Kr3HlwUNRXR8Z/7xj8rf+6uf7a7z/wCf/kaVik2HIr+NBSrMO8m/iN/u3eNSYJ6Fg+yoZT56HyMGs47vjw+VCYb+Wny+NX/lFe4TiBcp5mtME4RmT/cPgfW3pU2M75oVr+Z6/A15L0nmZxQvI30uxAo/2fOgcRpTIATAR30/mHxFd4w6TJAPOZ5njXCGf5iPzp/3Cu84XvGoPFekfr/0UaD830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642918"/>
            <a:ext cx="3786182" cy="341632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Да су чудни, а опет дивни Божији путеви сведочи промена гонитеља хришћана, фарисеја Савла, који ће након крштења, као Павле, постати највећи проповедник хришћанства и љубави на коју Христос позива.</a:t>
            </a:r>
            <a:endParaRPr lang="en-US" sz="2400" dirty="0"/>
          </a:p>
        </p:txBody>
      </p:sp>
      <p:sp>
        <p:nvSpPr>
          <p:cNvPr id="46082" name="AutoShape 2" descr="data:image/jpeg;base64,/9j/4AAQSkZJRgABAQAAAQABAAD/2wCEAAkGBxQTEhUUExQVFhUVGBUYFxgVFBYVFRcXGBQXFhgYFRUYHCggGBolHRcXIjEiJikrLi4uFx8zODMsNygtLisBCgoKDg0OGxAQGywkHyQsLCwsLCwsLCwsLCwsLCwsLCwsLCwsLCwsLCwsLCwsLCwsLCwsLCwsLCwsLCwsLCwsLP/AABEIAP8AxgMBIgACEQEDEQH/xAAbAAACAwEBAQAAAAAAAAAAAAAEBQADBgECB//EAEQQAAIAAwQHBQcCBAQEBwAAAAECAAMRBBIhMQUiQVFhcYETMpGhsQYUQlLB0fAjcmKCkuEzssLxFUNzogckU2N0w9L/xAAaAQACAwEBAAAAAAAAAAAAAAACBQEDBAAG/8QAKxEAAgIBBAAFAwUBAQAAAAAAAAECEQMEEiExExQyQVEFImEjM3GRwYFS/9oADAMBAAIRAxEAPwASbPpAzWqB7XNhbMnwxoQY8Noc+9xPe4Re8RPeI6i3y4997ie9wi94ie8R1HeXHvvcT3uEXvET3iOojy4997ie9wi94ie8R1HeXHvvcT3uEXvEXS0mN3Uc8lY+giOifLjf3uJ73CaZfXvKw5qR6xX7xHHeXHvvcT3zjCL3iJ7xE0d5ce+9xPe4Re8RPeY6jvLj33uJ73xhF7zE94jqO8uPfe4nvcIveInvEdR3lx6LVBEq0RnEtEH2WbHFc8FIfI8SKZDYRIExuImtxhROMNrdCibBIa4eiusSsSORJedrErEiRxxKxKxIN0Vo0zmON2WlDMcioUHAUHxMTgFGcRKSirYUYuTpFNiscya12WpY5ncBvYnBRxMP7BoBMzWcf4SUkdHpemfygDjDux2BQoW7cl5iXWpY/NOb424d0QcYR6n6pJvbj/sa4NDGPM+WA2eyFO6Vl8JKKni7AufGLGk1zeaec2Z/+oIjwYVyz5JO2zcoxXSBzJpk80cpr+hJEC2mxXu8sub+9Qj9JkuhHUGDzHkwcc+SPKZEoRl2jMWvQik/pkoxySaRdbhLmjAng1DCWdKZGKsCrDMEUI6RvZiAgggEHMHEGFmkLGpWj1KDuvnMk9c3l712bIaab6k29uT+zBn0Kq4f0ZKORfbLK0pirZ5gg1DKcmU7QYohwnfKFjVcMlYlY6I7WJsijzWJWJEiSD1LMNLHCuXDOxRzKcvQ8s+UdiWfKJAiyXYot0KJsN7dCibEoY4eiqJEj0ykZgjmIk0nIkSORxBZZ5DO6ogqzEKo3kmgjfaNsSqqouMuWTQ/+pNyead4Bqq8BXbGd9lLMf1Ju3CTLO6ZNrVhxWWHPURspcsKABgAAByhJ9V1DX6aGuhxUt7IYCt9uSUKuc8gMz+b4JtM4IpY5AEmM0spp5LMaE5bhuAG6FGOF8voZI5atNTDlRF2FcT4kfSK7s1heEyYQdt8w0sXs0ucxq8FBUV51qfKCjYElg3agHZWo840/aujtyM8bdOQ98mmxwD5wZYdOhjdmUQnJq6p4GvdMd04gCodt1fSM3OFfH89IlQjLs58q0bdjFd6EXs/pCn6TnHC5X/LXp5w7JjLODg6IQst1ivjst9TJPyvm0r9rDEbjGZpGztMq8pANDmp3MMQRyNIzmmUq4mAUE0X6bnqVmD+oHxEO/puoclsfsLddhSe9C+JHY5WGotOGJHY80gkQz3LhnYoWS4Z2KIZTl6Hlnyjscs+UdiBW+xRboUTYb26FE6CQxw9Es8ku1BhQEknJVUVLHgAIfWFgyMqzWmokozDLmy0oHDqpALk3RrVBB2Ywo0TallzKzFvS2VkcA0a44oSp2MMCOUG6PnypM2aqzapMlOizGTAMaMl5CDhVQDgcSecBOzXEX6QRA5Etry0GNABeoC12mag4A7aQPDHS06XMCsGXtAqrMupdWY1Wq4oABQXAcBU1MLYKPQLNt7NSqSpA+btpx53lkr5K3jD6E+gzqWf/wCOfK0TKw3jyuud55D/AE6rFH+BX7Qn9Lmyg+v0ECaKph+boP0zLvSX3gXv6TWFOjCWOriYDH6S/wBjSdpSA7VaAQccYodScZj0FRWmzEqceYhVadIrXUlC5sZmIZuIGzr4RYotgHNPziUWnygdQKfSM9KmVHDIQ2tVoDLtHA/eALDYiULE071MK90EkncPGLodchdUC2kbQaU3esbCzTCyIxzKqTzIBjHzRhGl0ET2CV/i8L7U8or1C+1M73D4SaZT9M/+3Nw/bNQN/mUw6hXpcfpzv3Wf/wC2C+nOsyKNWrxMztYkSOR6YQnYhMSJHHHqXDOxQslwzsUQynL0PJGUdjlnyiRArl2LrRKqGb4UFWPWgHMn67oPnaGkdrLS6brzJynXaoCWdJi0x+ZjzgS0WgCW6EVvFDwF29mNve8o92rT8szZb3Xokya5GriHkJKAGO9awEt3sNdPW3kAk6LV0MsVFpQy2ap1GWYUW6NxVnTHbVtwgjQ6WZ5ySHkEkt2d/tXFdfvFRkaVGdO7uxCtWl7xV1BWcRL7RsKM0ogoyjZUqhI3qN8XHSsoWmVaElstGWZNUGov1qwljYpzx+bcI6pUabRalmkTCEEoy3myQ8s32YCYKkA1+F7rDhqcYpbRyrZppYfqqLM3BBNLUWm1roUmuVaR4bSamXLBVu0lFlRxQfote1SPmUsaEb+Ee7bpdZnvZusO3MooMCFEtqi9l8OGG+OSkQ2hz7OTqypB+Rp0k/zUnJ/q8I0BjF+y08kvJ2zAHl/9aVrIP5hfXqI18iaGUMMiK/2PER5/6nicct/I40c1LEvwR4y1tsTIzAUIzUFqAitKcSPpGpaE+m3KtLcZAsDuxApXwMZMMqdGpgtmlm46lVqAGvYlrrmmFePrF8/QiFlpdugd41LkZmuw+W6KWtAeYCWpeQqeONQIoGlaaoNQMAwjSmQ0y7TcmWqgKqg7xnTiYU2a0BZTAsR3ro2GuH0jzbp1TQc6wHNFQRuFfA/njBxXyTXBTOIpt/Nka3RksrKRWzCivDh0y6RndEWYzZgOxCCTTccB1+8aysVamXUSFy7JCPTMz9Nv452HKVLof+5j4Q3tE26pNKnYN7HAAczSM7pp6MssGolC7UbXJvTD/USOkaPpmK8m74Muumo46+SvR0lWE28K3JTOuJGIK7iNhMXTrEomJQUQrIZsT/zAtQKmuJryA4QNYLQE7StdeW6Cm9qUrwwg59KJcVbrEgWeuNBWUGHMjWG7KHst18CiNVyW6T0ektCRLY/4gBF43Ss9lBY1oBdAw2kwLJ0cDLav+J+iV4CY90V31FDwqOl0/TALXlDAhp9AaUZZpJo2Owsd9Y8TtKredlBFVkBa0waUUNTjlq+cCt9US9tgtplBboCMtRmxrfFcGAphBVigW1TkcgopXDWF6qg1Pc2heHGCrFFi65M2YeSMo7HJGUdjhVLsUW6F/ujsrOBVVNCajDblDC3R69npn6jyz3XU1/kxr4FvGAyycIOS9htpIqTUX7iabZ2VVZhQOKqd4rSsVQ00/ar8ygFFUUXlTZwwp0hXBYpOUFJl+SKjKkdiRIkGVnqXMKkMpIZSCCMwQagiNxo7SKuvaigVzSYNkqcf9D5jjURhIL0bb2kveABBF10buupzVvvsjNqtMs8K9zTps7xS/B9CMA6XlXpMwfwk9V1h6RTYrapS8hLyxmDjNk8JgGLJucdYNDBhgQQRsxBBjzU8UsUqY7jJSVow7rUruz34R5N0thUHoP8AtEFPLCsUqGC5EbvvHklbhFAM68/vGuwwZ1pjHrRyXnI4fn0jwzYdPOGPs7JqSd/oB/cxMuIkN8k0HMSWWQkgscARhXZRuW+HsJZ8hROuMMJgK47D8J8cOpih7bMQ9nNqyDOmq7DYpbdv2xVLTvJUk++wN6ToPtluCjtNxIkj5pmRmftSppvblGarF1stRmNeagwAAGCqoyVRsAiiH+lwLFCkJNTmeSds7HIY6L0NMnnVFF+Y5dN8aey6BkSRVzebj9onJqYQ47Ox6eU+TGyLK791SeQhpI9mZ7CpAXmY0s7SyrgigDwgVp02ZkDzOqPE4xklrJPo1x0UV6jL22wPJe69N4INQRBNihlpPRDGXfrVl+EVy20OZhbYo14cniQt9i3WY9jpdDyz5R2JZ8okWiZ9glmkh5oDCq6xI30U/WkedByArTJjdzWRd7YitOnrHqyzQs5a5Gq/1Cg86QZZJTKbtMVmsabgwANd2RjBrMjimvlf6P8A6bBSp/D/AMBbda1VlDypd1yovFFa6ppjiK4Cp6Qn07Y1lzKLl9oc6SsoZLh2VAI51HrA2nbOxlS2Ya1xCabdUA/eM+mzKLjz+H/gw1GJyUuPyjPRIgiQ5FBIgiQw0NomZaHuIMu8x7qjefttiJSUVbJSbdIq0Ys0zF7C92my5n14c8I0FvPZkhrpnEC+JYuylOdWWtHc+A3GG1vlrYZISSCGmYNNNK+Ow7hlgYyxcbx4wo1Wfe6SG+k09K2yi0L8W3bxgadM2jIwcGG8eMVz7ICNXP1jIpJdm9rjgAmPXAZ4+ka3QVnCjgBCWyWA3g2GWIzx3gxo2cSZTE7AT12fnOIm9zpFb4Qht7h5zE91Sq+B1qePlB2lbKSt495TdfcSMjyYUPWE903TXM1J5nExr8HkV+ZFJ50Ea4RpUZck36jFzbMM8oFC0IBwxFeUN1l1YjYMTyGJ9POBrVIrjFmLLLHw+jsuKOVWuzUlmCKJIalBSh1SNvAEdIFeURUzC5pmEUnnrHDCEeitKvIah1k2qfUbjGq7IMO2kGobEqWIU1wJIoaGAyY9rvtM7Hlv7emgX3lJYBWXiVvYkVpni2OahmHBTFjW86uAFXVTjkrMVRtmZGW4wPZUVigu43RXFqqFvgAYUqKMDWm0bMbZaSybtwkzKBSXxKpgGrWooRzwJisNhthtF5QW7wLK4ANKqbp8cNu2EdvsfZzSB3TiOUaCS6B5iAUNA7EkU1sM9lAo8RvgTSAE2SswV1TtzocwfKNOnlUhfrYboMHs+USOWfKOwxPNPsUW6GWhtLXhcfMfFtYDKu+kLbdCvtCrAjMRTnwrLCvf2HGhzeHJP2Njb7GQt4ay7xs5iPWmGDKBsugdKUEBWLSlUwOBGI9QYHtE83eAHpCHa1Kvc9Jw1ZmiIkQmJHpl0edfYTo6xNOmLLQYsacANpPACPqmjLAlnliWmQ7x2s20n8wj5zoaaZLJMXBq9KHY38Jpjz4R9Ae1CZKvpkR1BrQg8QcDyhdmyb5bV0jdjxbI2/csa1DE5gZ7cIv7NMCFX+kfaEOjZwJZDtr5wfo+fVSh7y1HUGKpRCUmGzkFDgMjsG6M7atCEmssAVFSDgOmGB4RoFa8vMGPINAF20A+8VuKaplkZtO0ZtbFMl4mX1VkPqwhXpu11AShFTjXcuPrSNLpa00EY60temn+EADmcfqIHwIxVlsM0pS5LLPIrrHIUHUnEeEOtGzP/LqDsDoeYY0gW0y7iLLGe39xxY9MB0i8js5Ds2V8sORH39YvSqimUt1oCslmZzNK7TcHqfp4xdOsCy1LMakZDjsBpHuzzDLkoKCrC+1TQVbHHpSKHdnrWhuDZleYaoHJcesdXBybTEVtTb+cYa+yWkLr9ke6+XAwBaBA1hYialNjD1icTuMoP+Q8y9ORfwzX21hLm90VopU3TWrTQjkkcGBx2iOyUlC0UAa+GwIJu1ZWLCmApVCSMcetLdKThfAuhm1Ca4at+uB36hOfwwJLVcKMyOcsO0Aa7Nxwo3emuf5IzliLZskX3HbIGJatRSlXluq96h1RQ47YOs0nVmISCGvEU/iqfUmBksZuG7ddWaz3SmNUQy6nM/KTmYI0fLo74AU1RQEC6MVA2EUIyizGZtR0LJGUSPSDE8z6xIao8pP1MT26FE6G9uhROg0McPQ09nTrUOOIzFYZ6bGB5fSFPs8dfw9YdaZGcItXxqP6PR6XnAv+mQjqCpAjzDb2UsvaWqWCKgEsd1FFcetPGHWSVQbE8I3JIuRKqeR9CPzw2YudD2u5qsdV6g1+Fgbqt1wU8bvGPGlLF2UxkGTglOOBBQ/xDZvAG6AbSaXeJmYbwf8Af0hJbUh06lEYyZl2bXiR9R6wzmvcmhhk+PUYH6eMIk1r2NTSoO00xrzIMNlbtJFfiTH7+Uak7MTVOhsj0bg2I+sVvPxZt2A57YDss+8lNq4iB7fPoAB+b46iLAbbPvNn/tAPs/JvzLxyF5+taL9+kebTNojtvqB4Rf7MsAJoPyp4C9X1iH2kWwTUWxukkA1Os3kOsJPaXSF4iSDgCC/OlQvTM9IY2q2lZZKgVJuoP4jjebgBjGVZdela0rUnMk4knrETdILBC5WOtLTheAOSqCeVB+dYNsdnIl63eoWb9zY+QoIWmX2s9E/aW5KoPmaDrD24pViCWzqa0Wu3hQQRU0Zu2pQ/nTypFehLJftCbhieQx+kFWog9zWpSrZIORzb8zhno2xtKlXlH6kxlFcKqhbWIrhWlT94qn3wacfopllonsxJYf8AMdApFEEtWEsuTSuNaAg/HuBj3ZbKjutRgt4lSSQQDMUkPhVbzt3gKhd0Vy5wLMpP6YNL0wkv3ipaUaGovgADeK7o49nojlMZZoCqAqwVbwIZcxqpdUb3LHhWEMrfOCm6WKIssOCg2hwKZUyoANt6Pdlnlncmgumgoa/CpOO3EnwgCwW6oVaqVHaPMLY4KTUgfCL5N3gmWUEWWcAkxqFTS8VONCwvUr1i3GZc/CAVOJ5n1iR5s+Udhqujyku2KLdCidDe3QonQSGWHoZez41ieUPNLDPrCX2ezPP6Q90qM+cIdY/1mek0nGKJjJq0JHExq/8Aw8k681/lUD+o1/0xmbatHMbb2ElUs7t8znyAH1MM8k7wp/NC2MKytfFnr2kS+CMiCCp3MASD5xnp1ovpLY4GswN+4AVPXONBpls+cZdP8Nf3TPMCMWVLg2YG+UG2WbdcdP8AKsMtGzuzmldhPls8jCOY9HHXyNPpDC0HBHHI8xiPKvhBY3wV5F9wwcGVNKjLMcVP2gDSE7Gm0/gENgonyxjR1yP0PCFFrshltVmBoL2FTSuC1J34n+WDbK6F2kzgVGQH1A+sW6HmXZoGxwyeIw8wIDntVWO9lXwIJ9RHATgRmCCOYxEVP1GvEv02hnNmES2U/P5UhRZsXO76Zn6wx0k9dYZOAw8Dh5wplPRTTNqAdTBz5BwWk2M7ParivNqQ01uzSgqQoNXZRtNTQcQIbNZWZR2guy1pdkg7N8xhmeAwELtBS1vq7Y0F2XX4V+YcSfWHkpryaxoig33O5c6ffZHPjlgvl0geTZQxJegly612KKbBspvjltnFiHukrgqDuBL91QW+JZhLDZgoNM49TW7RcQsuWtbquQMQAQZik44NeA2Gla7KLK7o9BizEVBJN41AIJb5S2MzNmoFwwipuy2MdqDxZQ8xQ60IN83VBqCrrdmZ4Yua1oTxgW1uyzHmBbsxZbsgrQXRqIpVTrs7ccBdGMG2+dclmbLDX2UYscUXMC6ciTQAAYswrFEq0opxWqBZl2a1DMVFZUAGFTeaoGNTQwJJZaZ8p1xJF+5VqEJMuN3Ax2VrlmN8U2z9OUFNLzsS1OdT0yHSLTZQezk4mUi7R3rooA1AABt4kCE9stQeZq9xdVeQjVp43Iwa2e2AdZ8o7HJGUdhieZl2KLdCidDe3QonRKGWHobezufU/SNBpNc4z2gD6/aNNbxUA7wPSPP6v92R6XTftxMbpJMQY2fs3bAsiXLRb5GtMNaKgYk4n5qbIy2kUx4RqdD2ZBLrQrMSgLISKgiqtTIggjMb40Ysm7Go/BRnx7cjl8lenaEEgjlGYkrqr+9/NV/PzDUe0BFMOEZeWcF/6p9EicvSIwds5aWxB4/6pkM7D+ojJtIqP3DEfnGFNrNABXHDDb/iMcuRhho6TOXWEs0zBciWPPHfsiMZ2WPJbo623Tjhv4HdHNO6QDYDIZnKu6KbXZXLli8pL2JAvNjtzpAc6xg4mbUjctBBtuqAjFX2DTp4IVQDhQknAVJqafmyCkGI5j1gG1JQjGuXrDXRtlZ2wFbms1MaDnXExWnzya3FKFI7piXclKN5a7+00NPEmE6JedVHXqMfL1jVWrQrz3DMbktQAozYjfTZBNnEizkhEJZaXnYAAVy1moDu1anCkc5c8AxVRr3K9H6IPfmaoAoFyNNgO71gu3OxokoEFaNlRFUVpeJFDWndGe0gRTa5hbs5hVmVbx7MrizHBCVJpTM61KVB2RRZzfVkIUrrG6rESw2JuNNJ16kmoUUFAMohtsiMaLbJKl0ea9AhXEa1z4jMN4/4ikud4NAdgjzMnGcW1ezapEskgMWlqbomriwAZr2VBhXOkFSpay1Z5rAkijE9wL8irtHiTCxyga8opLNSxcG6CCSUZBSrA5IMySSTAkjKYwkXnIXtHVURFOYS8asxphVyWY5CBJ8gOi9iKAFbqqLtBeAMypxai3rpwzrnSI84TlxAvsWVaKaEAXgkw0OFcSAabKnER6mOtlS+1GmEECveqTUitMVqAanGCSt0iG9vLKdM2oSJfZoSXel49ApNNlQMvvCaxwDOtDTHLMakmDrFDTDi8ONe4k1eTe7HkjKOxLPlEi0TPsUW6FE6G9uhRNiUMsPQfoVsesa9taWOA9PwRitFtRusbPR71Wn5iPvSEWrX60j0enf6MWZ7SKQ90bN/TkvsZezfoSEJ6in80LdJy84J0MayGU5BjT+YAg+IMDpnzROq9KYPpyeVQ8K+OQhLIUBQHe6oNaAC8Th8RwGW6GPtBMqDXbQdawPYrGtLzkKPmY49P7CNMuXRTi4g2WyLcVwkSgtfioSx5sak9I9izTn7zfnnBVntid2RLead4FxepOJ8oPSXOI1nlyR8qAM3VjHcHO/wv57FkrQbHOvgYrtGjQmJxG0gYjp9IdSllqa35jneWYjwyim22oHJWr0+pgkvwVym/kyOkFowpwxHPZGg9mrddw27Rv8Av+b4S6Ukka12g6c47Y5gDVJI4jHDcRFGR0zbj+6BrLcjoQ0tqowqoI1RwqMR+boEtMxZgLYrMQHCoBptulsAD8woYvs9pvIKNeHRaHbhU4/cwNbbMrgqwz3HHxih5af4OUReukypqyu6EEUqStDnS/i/M3eAg1LN2isyFSkygwGIlqAOzUHAE0NcczAcmtRJmnWpSW+xwPhbc3GFs6UZUzBnVScbrEHnTaRGpJNWinc91M1VsUmjqtXUC4DkpJALXTheAJ8KR2zySXYEG7qlAxritSXpkDUjLcDC8We0gAy5yzARUX1FacxHJmmbRLWjyB+5Th4Y+sQ4tHKV8Jh7mXZVGJLBQoGFWAyry+sY7SNraa95zyGwcBFz2++1WJvH5oGtSUg8b2SUiJR3RlFnmXDOxQslwzsUNmIcvQ8s+UdjlnyjsQK2uRRboUTob26FE6JQyw9Ftj28MfzpWNVomflx/PzlGa0StWpvr6Qy0dNum6dhhLro/e2eg0buG0b6Vl4EwwnWW5LUfwSx1FSfUwDPmXk6EQ00s+zcD9BAadctnah8JGJ005JFNh/tAIs7nErMPEC96QRpN9YVOFfoYMsFuQGt3DfXW8Phi7hvk6DlGHCsHl6WnSwFE1lA2Mi/UR7/AOPTfnlnmi/QRo5FvlkULnjexw3CsWTZcpsllHmq18xHbH7MjxY+8TM/8dm75f8AR/eKpmmZp+NRyRfqIfWixJXVkSud1aDwzgO02ZRlKTDPUGPAfeC2y+QfFx/+TP2q1M4o0wtw/wBoM0dLvZGjXSQePHhHLYpplTkKR70EdYcjFbj91MvUrx3HgOs9rKMVbMYEFcjzBi17eIF9oh+qxGBovoM4mjLJLcguXptFQKb6kCsZ54GmWwyqUbo5aXWaUVsr65YEVN2oPWDLfZGaXr4upu3vnFNVudMDxEILbcSYWlklVeqkkmoDV25jjGxtr1Vhuun0jRghSoz6h8poX+zlqwMs5rl+07OkOGpGbswuuXXNG1hvQmlekaJsSRtHpFyM8nfIBpPRKTATdFeGH4Yy09CCUOJXI7xsMbWZNuqDxpGd9oJAqJi5H0MDJcFmGf3UJZUNLFCte9DSxQwwy3QTFWthtm0PLPlHY5Z8o7FglfYot0KJsN7dCidEoZYei7Rz0cHjDG3qQ4dcmEJpbUMPLLMExLu0YiMGphcnfTGuCdJNex7lW7VMaLSU2pb9o9axlLTZdo/uOe+GqWu8inel081/284zYobG0aM2RTpiecKktSuNFG9j9qjqeECS5IYnhhUcMzBLOQrE0olbu8swrjyBP9QjzYlosdJFuOVRPJkMMmPXGPBeYNo84ZqpCXxmrY/tPDn6w3s1nkzlrdAbbTDyidn5B8bi2jLe8TN3/dHg2h93n/aNK2iUBIYldxpUH7R7XQSZ3q8o7a/k7xofBlizkbPOL9CNSYOZ8xD206Mlqj0qWUeG6M9YGpN6j1iGqZYpqcXSGXtF/inmn0ivSskdiWprFlFeF2n0iz2iP6n9B9Imlz+iP3/Qwb6ZRDuIiZdWnMfSNbMa8iOPiRa+EZTZGiswZrNKZc1BFN4BofSBxlmpXCKpb3Zx4gcjVakesOGatWXMUI44Ygwht5o0tt6jyJqPAiGdjnZ0xriOPKLjIXvabynAimdd+Qp4mEqvfkMPlOHI4/eD9JWrVOY57TlCmwN313rXww+sQyV2L2GIhlYoXzYYWKL9I/taM/1Jcp/geWfKOxyRlHY1Hnpdii3QonQ3t0KJsEhjh6KotkzipqIriQMoqSpmqMnF2h1I0gCMcYr7cLUA4Vr+07fzhCkR6vmkY56efsaY5o+4z0ql2VLXaaMf3PVj4AKOkebOcB1j1pi3rOEqgo2N8UNK0AwO0Zx4kmkZn6qN0f27G+jhhQ5GgPIihgOzzmkzSp2Gh5bD4QbYGFARvFRu/tE9pLLgJozXBuWw9D6wUvkpx0/tfuOJc1ZgBGYxw/Mo5NCrrUpyr5gRmdH226abDBlttDUwxHp02wS5AaadMItlsFxjvPkMB518IzF6kwH8wgmdNNKHZ+GAZpyO4xVkfJpwR4bHXtCcVO9U9Y86VP6K/vPoY86WNZMtv4af0mOW8/oJ+8/WCfTAj6l/0VjI/mwQ60XMIswK5o7U9YTAekNNCN+lOXcynxBEBjfJdqF9pdb5oeUswChVhUbNbD1AioMwxShBxodnLhFtl/UR0yLA/wBWYPiIAs0y8pXI7Oe0Rd0zH2iy1OxFXOOxQfMwNYX12/Y30iuZLb4gYqszYtyp5/2gN1ui5Y1GDZ6c5wxsOyFjGGVg2dI06X3MX1L0oeyMo7HLPlHY1nnZdi22S4VzZMaOdJrAr2SJTNWPLSEXYxOxh37nE9zjrLfHQk7CO9hDr3OJ7pHWd46EolYjr6wWifSDTZMekWrZYwTjc7GWPUrw0jljUnFcHGw5ONx4w3kThMUgjHJlP5lAllk0PhDCfZKm8DRhkd/A747aAtTEyVoshluUOQyO9dhixXNKV5GsO9I2btFqRR5efLbC9LOKQO2i3zMZiyZLjz7rVCaZmg6Zw0ezQfOsV1FXcB4mpPrA+HYctWopITXb1mptUnzU/UR6tKVkJ+4+hgyzWegZdjD0xHofGPXu/wCkBuYekFt4B8ytwjEmDtCJjNG9QfA/3gkWQRdo6RSYeKsIGMKYc9UnEX2NiszkaeBjxpGzXJhp3X1l+vn6wxm2bWPOCmkLMS63Q7jBuJnjqkjNzyaYknrA9mlatdp/2hy2jthIiwWGI28lr1MapCOZKhrY5VItNgNRBsqRSNGnVJmDW6hSpF8hcI5F8tIkXihv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84" name="Picture 4" descr="http://www.pravoslavnacrkva.ch/images/dogadjaj/689.jpg"/>
          <p:cNvPicPr>
            <a:picLocks noChangeAspect="1" noChangeArrowheads="1"/>
          </p:cNvPicPr>
          <p:nvPr/>
        </p:nvPicPr>
        <p:blipFill>
          <a:blip r:embed="rId2"/>
          <a:srcRect/>
          <a:stretch>
            <a:fillRect/>
          </a:stretch>
        </p:blipFill>
        <p:spPr bwMode="auto">
          <a:xfrm>
            <a:off x="4357686" y="285728"/>
            <a:ext cx="4286250" cy="5972176"/>
          </a:xfrm>
          <a:prstGeom prst="rect">
            <a:avLst/>
          </a:prstGeom>
          <a:ln>
            <a:noFill/>
          </a:ln>
          <a:effectLst>
            <a:softEdge rad="112500"/>
          </a:effectLst>
        </p:spPr>
      </p:pic>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eparhija.me/foto/12/pouka-o-pokajanju-kroz-primjer-marije-egipcanke-1.jpg"/>
          <p:cNvPicPr>
            <a:picLocks noChangeAspect="1" noChangeArrowheads="1"/>
          </p:cNvPicPr>
          <p:nvPr/>
        </p:nvPicPr>
        <p:blipFill>
          <a:blip r:embed="rId2"/>
          <a:srcRect/>
          <a:stretch>
            <a:fillRect/>
          </a:stretch>
        </p:blipFill>
        <p:spPr bwMode="auto">
          <a:xfrm>
            <a:off x="0" y="1818623"/>
            <a:ext cx="7572396" cy="5039378"/>
          </a:xfrm>
          <a:prstGeom prst="rect">
            <a:avLst/>
          </a:prstGeom>
          <a:noFill/>
        </p:spPr>
      </p:pic>
      <p:sp>
        <p:nvSpPr>
          <p:cNvPr id="3" name="Rectangle 2"/>
          <p:cNvSpPr/>
          <p:nvPr/>
        </p:nvSpPr>
        <p:spPr>
          <a:xfrm>
            <a:off x="0" y="0"/>
            <a:ext cx="9144000" cy="1938992"/>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Марија Египћанка је уживала у блудном животу и греху, све док јој благодат Божија није дозволила да уђе у храм. Тада се запитала о својим поступцима и остатак живота провела у пустињи уз пост и молитву, оплакујући своје грешке. Цела седмица Часног поста посвећена је овој светитељки.</a:t>
            </a:r>
            <a:endParaRPr lang="en-US" sz="2400" dirty="0"/>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s://upload.wikimedia.org/wikipedia/commons/d/d2/Amos-prophet.jpg"/>
          <p:cNvPicPr>
            <a:picLocks noChangeAspect="1" noChangeArrowheads="1"/>
          </p:cNvPicPr>
          <p:nvPr/>
        </p:nvPicPr>
        <p:blipFill>
          <a:blip r:embed="rId2"/>
          <a:srcRect/>
          <a:stretch>
            <a:fillRect/>
          </a:stretch>
        </p:blipFill>
        <p:spPr bwMode="auto">
          <a:xfrm>
            <a:off x="5190783" y="0"/>
            <a:ext cx="3953217" cy="4929198"/>
          </a:xfrm>
          <a:prstGeom prst="rect">
            <a:avLst/>
          </a:prstGeom>
          <a:noFill/>
        </p:spPr>
      </p:pic>
      <p:sp>
        <p:nvSpPr>
          <p:cNvPr id="3" name="Rectangle 2"/>
          <p:cNvSpPr/>
          <p:nvPr/>
        </p:nvSpPr>
        <p:spPr>
          <a:xfrm>
            <a:off x="0" y="0"/>
            <a:ext cx="5143504" cy="6001643"/>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Бог не гледа споља, већ срж човекову, његову душу и срце. </a:t>
            </a:r>
            <a:r>
              <a:rPr lang="ru-RU" sz="2400" dirty="0" smtClean="0"/>
              <a:t>М</a:t>
            </a:r>
            <a:r>
              <a:rPr lang="sr-Cyrl-RS" sz="2400" dirty="0" smtClean="0"/>
              <a:t>еђу светитељима било је и сиромашних и богатих, и свињара и царева, просјака и епископа, бивших убица и бивших лажова, Богу су се приближили и интелигентни и они који то нису, постоје и јуродиви – људи које називамо лудима Христа ради и који су на сасвим неуобичајен начин показивали Божију Промисао и пројављивали Његову благодат. Ми не знамо шта је у људској души, већ само Бог. Зато не смемо друге осуђивати и доносити коначан суд о њима.</a:t>
            </a:r>
            <a:endParaRPr lang="en-US" sz="2400" dirty="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046988"/>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Сам Христос је оптуживан и осуђиван, и то:</a:t>
            </a:r>
          </a:p>
          <a:p>
            <a:pPr>
              <a:buFontTx/>
              <a:buChar char="-"/>
            </a:pPr>
            <a:r>
              <a:rPr lang="ru-RU" sz="2400" dirty="0" smtClean="0"/>
              <a:t>з</a:t>
            </a:r>
            <a:r>
              <a:rPr lang="sr-Cyrl-RS" sz="2400" dirty="0" smtClean="0"/>
              <a:t>бог Његовог родног места, Витлејема, које није било на добром гласу</a:t>
            </a:r>
          </a:p>
          <a:p>
            <a:pPr>
              <a:buFontTx/>
              <a:buChar char="-"/>
            </a:pPr>
            <a:r>
              <a:rPr lang="sr-Cyrl-RS" sz="2400" dirty="0" smtClean="0"/>
              <a:t> због Његовог дружења са грешницима ( “Не требају здрави лекара, но болесни”</a:t>
            </a:r>
          </a:p>
          <a:p>
            <a:pPr>
              <a:buFontTx/>
              <a:buChar char="-"/>
            </a:pPr>
            <a:r>
              <a:rPr lang="sr-Cyrl-RS" sz="2400" dirty="0" smtClean="0"/>
              <a:t> због смелости да противречи фарисејима и свештеницима који су се сматрали најпобожнијима</a:t>
            </a:r>
          </a:p>
          <a:p>
            <a:endParaRPr lang="en-US" sz="2400" dirty="0"/>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14282" y="0"/>
            <a:ext cx="8786874" cy="3785652"/>
          </a:xfrm>
          <a:prstGeom prst="rect">
            <a:avLst/>
          </a:prstGeom>
        </p:spPr>
        <p:txBody>
          <a:bodyPr wrap="square">
            <a:spAutoFit/>
          </a:bodyPr>
          <a:lstStyle/>
          <a:p>
            <a:pPr lvl="0">
              <a:buFontTx/>
              <a:buChar char="-"/>
            </a:pPr>
            <a:r>
              <a:rPr lang="sr-Cyrl-RS" sz="2400" dirty="0" smtClean="0">
                <a:solidFill>
                  <a:prstClr val="black"/>
                </a:solidFill>
              </a:rPr>
              <a:t> због тога што је опраштао људима грехове, а то само Бог може чинити</a:t>
            </a:r>
          </a:p>
          <a:p>
            <a:pPr lvl="0">
              <a:buFontTx/>
              <a:buChar char="-"/>
            </a:pPr>
            <a:r>
              <a:rPr lang="sr-Cyrl-RS" sz="2400" dirty="0" smtClean="0">
                <a:solidFill>
                  <a:prstClr val="black"/>
                </a:solidFill>
              </a:rPr>
              <a:t> због тога што је са ученицима јео пре ритуалног прања руку</a:t>
            </a:r>
          </a:p>
          <a:p>
            <a:pPr lvl="0">
              <a:buFontTx/>
              <a:buChar char="-"/>
            </a:pPr>
            <a:r>
              <a:rPr lang="sr-Cyrl-RS" sz="2400" dirty="0" smtClean="0">
                <a:solidFill>
                  <a:prstClr val="black"/>
                </a:solidFill>
              </a:rPr>
              <a:t> због тога што је лечио људе суботом</a:t>
            </a:r>
          </a:p>
          <a:p>
            <a:pPr lvl="0">
              <a:buFontTx/>
              <a:buChar char="-"/>
            </a:pPr>
            <a:r>
              <a:rPr lang="sr-Cyrl-RS" sz="2400" dirty="0" smtClean="0">
                <a:solidFill>
                  <a:prstClr val="black"/>
                </a:solidFill>
              </a:rPr>
              <a:t> због тога што је “сувише слободно” тумачио Писмо</a:t>
            </a:r>
          </a:p>
          <a:p>
            <a:pPr lvl="0">
              <a:buFontTx/>
              <a:buChar char="-"/>
            </a:pPr>
            <a:r>
              <a:rPr lang="sr-Cyrl-RS" sz="2400" dirty="0" smtClean="0">
                <a:solidFill>
                  <a:prstClr val="black"/>
                </a:solidFill>
              </a:rPr>
              <a:t> због тога што је тврдио да је Син Божији, те тиме био јеретик</a:t>
            </a:r>
          </a:p>
          <a:p>
            <a:pPr lvl="0">
              <a:buFontTx/>
              <a:buChar char="-"/>
            </a:pPr>
            <a:r>
              <a:rPr lang="sr-Cyrl-RS" sz="2400" dirty="0" smtClean="0">
                <a:solidFill>
                  <a:prstClr val="black"/>
                </a:solidFill>
              </a:rPr>
              <a:t> због тога што је говорио да ће храм ( мислећи на своје тело) срушити и за три дана опет сазидати</a:t>
            </a:r>
          </a:p>
          <a:p>
            <a:pPr lvl="0">
              <a:buFontTx/>
              <a:buChar char="-"/>
            </a:pPr>
            <a:r>
              <a:rPr lang="sr-Cyrl-RS" sz="2400" dirty="0" smtClean="0">
                <a:solidFill>
                  <a:prstClr val="black"/>
                </a:solidFill>
              </a:rPr>
              <a:t> због тога што је отерао трговце из храма јер су од светиње направили пијацу</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154984"/>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ru-RU" sz="2400" dirty="0" smtClean="0"/>
              <a:t>З</a:t>
            </a:r>
            <a:r>
              <a:rPr lang="sr-Cyrl-RS" sz="2400" dirty="0" smtClean="0"/>
              <a:t>бог њиховог страха и гордости, јеврејски свештеници и фарисеји, а у неким случајевима и римска власт, Христа су оптуживали и због ствари које су сасвим неосноване. Они су мислили да Христос:</a:t>
            </a:r>
          </a:p>
          <a:p>
            <a:pPr>
              <a:buFontTx/>
              <a:buChar char="-"/>
            </a:pPr>
            <a:r>
              <a:rPr lang="ru-RU" sz="2400" dirty="0" smtClean="0"/>
              <a:t>позива народ на војну побуну</a:t>
            </a:r>
          </a:p>
          <a:p>
            <a:pPr>
              <a:buFontTx/>
              <a:buChar char="-"/>
            </a:pPr>
            <a:r>
              <a:rPr lang="ru-RU" sz="2400" dirty="0" smtClean="0"/>
              <a:t> прозива себе јеврејским царем ( зато и такав натпис Његове кривице над крстом)</a:t>
            </a:r>
          </a:p>
          <a:p>
            <a:pPr>
              <a:buFontTx/>
              <a:buChar char="-"/>
            </a:pPr>
            <a:r>
              <a:rPr lang="ru-RU" sz="2400" dirty="0" smtClean="0"/>
              <a:t> има жељу да сруши храм</a:t>
            </a:r>
          </a:p>
          <a:p>
            <a:pPr>
              <a:buFontTx/>
              <a:buChar char="-"/>
            </a:pPr>
            <a:r>
              <a:rPr lang="ru-RU" sz="2400" dirty="0" smtClean="0"/>
              <a:t> лажира своја чуда, поред осталих и васкрсење Лазарево, али и своје будуће васкрсење ( зато постављају војнике, да апостоли не украду тело)</a:t>
            </a:r>
          </a:p>
          <a:p>
            <a:pPr>
              <a:buFontTx/>
              <a:buChar char="-"/>
            </a:pPr>
            <a:r>
              <a:rPr lang="ru-RU" sz="2400" dirty="0" smtClean="0"/>
              <a:t>лаже да је Син Божији, јер је син Јосифа и Марије</a:t>
            </a:r>
            <a:endParaRPr lang="sr-Cyrl-RS" sz="2400" dirty="0" smtClean="0"/>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736x/16/10/85/161085f66ffe805af847d168c1bbf653.jpg"/>
          <p:cNvPicPr>
            <a:picLocks noChangeAspect="1" noChangeArrowheads="1"/>
          </p:cNvPicPr>
          <p:nvPr/>
        </p:nvPicPr>
        <p:blipFill>
          <a:blip r:embed="rId2"/>
          <a:srcRect/>
          <a:stretch>
            <a:fillRect/>
          </a:stretch>
        </p:blipFill>
        <p:spPr bwMode="auto">
          <a:xfrm>
            <a:off x="1714480" y="3059422"/>
            <a:ext cx="5643602" cy="3798578"/>
          </a:xfrm>
          <a:prstGeom prst="rect">
            <a:avLst/>
          </a:prstGeom>
          <a:noFill/>
        </p:spPr>
      </p:pic>
      <p:sp>
        <p:nvSpPr>
          <p:cNvPr id="3" name="Rectangle 2"/>
          <p:cNvSpPr/>
          <p:nvPr/>
        </p:nvSpPr>
        <p:spPr>
          <a:xfrm>
            <a:off x="0" y="0"/>
            <a:ext cx="9144000" cy="3046988"/>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Које су последице брзоплете осуде људи над Христом?</a:t>
            </a:r>
          </a:p>
          <a:p>
            <a:pPr>
              <a:buFontTx/>
              <a:buChar char="-"/>
            </a:pPr>
            <a:r>
              <a:rPr lang="sr-Cyrl-RS" sz="2400" dirty="0" smtClean="0"/>
              <a:t>Христос је вређан,пљуван, ударан, шибан, разапет на крст као најгори криминалац, где је преминуо у мукама.</a:t>
            </a:r>
          </a:p>
          <a:p>
            <a:pPr>
              <a:buFontTx/>
              <a:buChar char="-"/>
            </a:pPr>
            <a:r>
              <a:rPr lang="sr-Cyrl-RS" sz="2400" dirty="0" smtClean="0"/>
              <a:t> људи крај крста ни тад нису стали, већ су Га позивали да учини чудо, спектакл, а пред Пилатом, на питање зашто да осуди невиног, сасвим одбили могућност да може бити невин говорећи: “Крв Његова на нас и на нашу децу!”, тј. </a:t>
            </a:r>
            <a:r>
              <a:rPr lang="ru-RU" sz="2400" dirty="0" smtClean="0"/>
              <a:t>ако је крив, нека испаштамо ми и наша деца- толико су били сигурни у Његову кривицу.</a:t>
            </a:r>
            <a:endParaRPr lang="en-US" sz="2400" dirty="0"/>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14282" y="428604"/>
            <a:ext cx="8358246" cy="6186309"/>
          </a:xfrm>
          <a:prstGeom prst="rect">
            <a:avLst/>
          </a:prstGeom>
          <a:noFill/>
        </p:spPr>
        <p:txBody>
          <a:bodyPr wrap="square" lIns="91440" tIns="45720" rIns="91440" bIns="45720">
            <a:spAutoFit/>
          </a:bodyPr>
          <a:lstStyle/>
          <a:p>
            <a:pPr algn="ctr"/>
            <a:r>
              <a:rPr lang="sr-Cyrl-R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Да ли ми данас чинимо исти </a:t>
            </a:r>
          </a:p>
          <a:p>
            <a:pPr algn="ctr"/>
            <a:r>
              <a:rPr lang="ru-RU"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a:t>
            </a:r>
            <a:r>
              <a:rPr lang="sr-Cyrl-R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рех као  Христови савременици? Да ли лако осуђујемо ближњег?</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sobijeljina.org/galerija/galerija/gal_11_slika_740_velika.jpg"/>
          <p:cNvPicPr>
            <a:picLocks noChangeAspect="1" noChangeArrowheads="1"/>
          </p:cNvPicPr>
          <p:nvPr/>
        </p:nvPicPr>
        <p:blipFill>
          <a:blip r:embed="rId2"/>
          <a:srcRect/>
          <a:stretch>
            <a:fillRect/>
          </a:stretch>
        </p:blipFill>
        <p:spPr bwMode="auto">
          <a:xfrm>
            <a:off x="0" y="379001"/>
            <a:ext cx="9144000" cy="6479000"/>
          </a:xfrm>
          <a:prstGeom prst="rect">
            <a:avLst/>
          </a:prstGeom>
          <a:noFill/>
        </p:spPr>
      </p:pic>
      <p:sp>
        <p:nvSpPr>
          <p:cNvPr id="3" name="Content Placeholder 2"/>
          <p:cNvSpPr>
            <a:spLocks noGrp="1"/>
          </p:cNvSpPr>
          <p:nvPr>
            <p:ph idx="1"/>
          </p:nvPr>
        </p:nvSpPr>
        <p:spPr>
          <a:xfrm>
            <a:off x="0" y="3357562"/>
            <a:ext cx="9144000" cy="2286016"/>
          </a:xfrm>
          <a:solidFill>
            <a:schemeClr val="tx1">
              <a:lumMod val="20000"/>
              <a:lumOff val="80000"/>
            </a:schemeClr>
          </a:solidFill>
        </p:spPr>
        <p:txBody>
          <a:bodyPr/>
          <a:lstStyle/>
          <a:p>
            <a:r>
              <a:rPr lang="sr-Cyrl-CS" b="1" dirty="0" smtClean="0">
                <a:solidFill>
                  <a:schemeClr val="accent3"/>
                </a:solidFill>
                <a:effectLst>
                  <a:outerShdw blurRad="38100" dist="38100" dir="2700000" algn="tl">
                    <a:srgbClr val="000000">
                      <a:alpha val="43137"/>
                    </a:srgbClr>
                  </a:outerShdw>
                </a:effectLst>
              </a:rPr>
              <a:t>Господ Исус Христос је рекао: “Не судите да вам се не суди, јер каквим судом судите, онаквим ће вам се судити. Зашто видиш трн у оку брат свога, а брвно у оку своме не видиш? Лицемере, извади прво брвно из ока свога! “</a:t>
            </a:r>
            <a:endParaRPr lang="sr-Cyrl-CS" b="1"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234.photobucket.com/albums/ee136/suwarnaadi/hair/mohawk-haircut_zps11a4d661.jpg"/>
          <p:cNvPicPr>
            <a:picLocks noChangeAspect="1" noChangeArrowheads="1"/>
          </p:cNvPicPr>
          <p:nvPr/>
        </p:nvPicPr>
        <p:blipFill>
          <a:blip r:embed="rId2"/>
          <a:srcRect/>
          <a:stretch>
            <a:fillRect/>
          </a:stretch>
        </p:blipFill>
        <p:spPr bwMode="auto">
          <a:xfrm>
            <a:off x="2285984" y="1857364"/>
            <a:ext cx="4305300" cy="4829176"/>
          </a:xfrm>
          <a:prstGeom prst="rect">
            <a:avLst/>
          </a:prstGeom>
          <a:noFill/>
        </p:spPr>
      </p:pic>
      <p:sp>
        <p:nvSpPr>
          <p:cNvPr id="4" name="Rectangle 3"/>
          <p:cNvSpPr/>
          <p:nvPr/>
        </p:nvSpPr>
        <p:spPr>
          <a:xfrm>
            <a:off x="0" y="0"/>
            <a:ext cx="9144000" cy="1938992"/>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Већина нас је склона да човека осудимо и одбацимо, не пружајући му шансу за променом, нити се поуздајући у благодат Божију која може сваког човека променити. Уместо што друге осуђујемо, имало би више смисла да им помогнемо или да се Господу за њих помолимо. Није све као што на први поглед делује. </a:t>
            </a:r>
            <a:endParaRPr lang="en-US" sz="2400" dirty="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ДУХОВНО\В‚Е Р О Н А У К А\слике\ovo\10356252_10153001150895330_5454052117122578609_n.jpg"/>
          <p:cNvPicPr>
            <a:picLocks noChangeAspect="1" noChangeArrowheads="1"/>
          </p:cNvPicPr>
          <p:nvPr/>
        </p:nvPicPr>
        <p:blipFill>
          <a:blip r:embed="rId2" cstate="email"/>
          <a:srcRect b="17708"/>
          <a:stretch>
            <a:fillRect/>
          </a:stretch>
        </p:blipFill>
        <p:spPr bwMode="auto">
          <a:xfrm>
            <a:off x="357158" y="0"/>
            <a:ext cx="8358214" cy="6878132"/>
          </a:xfrm>
          <a:prstGeom prst="rect">
            <a:avLst/>
          </a:prstGeom>
          <a:noFill/>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jpg"/>
          <p:cNvPicPr>
            <a:picLocks noChangeAspect="1"/>
          </p:cNvPicPr>
          <p:nvPr/>
        </p:nvPicPr>
        <p:blipFill>
          <a:blip r:embed="rId2"/>
          <a:stretch>
            <a:fillRect/>
          </a:stretch>
        </p:blipFill>
        <p:spPr>
          <a:xfrm>
            <a:off x="3861486" y="0"/>
            <a:ext cx="5282514" cy="6858000"/>
          </a:xfrm>
          <a:prstGeom prst="rect">
            <a:avLst/>
          </a:prstGeom>
        </p:spPr>
      </p:pic>
      <p:sp>
        <p:nvSpPr>
          <p:cNvPr id="2" name="Rectangle 1"/>
          <p:cNvSpPr/>
          <p:nvPr/>
        </p:nvSpPr>
        <p:spPr>
          <a:xfrm>
            <a:off x="0" y="0"/>
            <a:ext cx="9251059" cy="707886"/>
          </a:xfrm>
          <a:prstGeom prst="rect">
            <a:avLst/>
          </a:prstGeom>
          <a:noFill/>
        </p:spPr>
        <p:txBody>
          <a:bodyPr wrap="none" lIns="91440" tIns="45720" rIns="91440" bIns="45720">
            <a:spAutoFit/>
          </a:bodyPr>
          <a:lstStyle/>
          <a:p>
            <a:pPr algn="ctr"/>
            <a:r>
              <a:rPr lang="sr-Cyrl-R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 шта уколико је нечији грех очигледан?</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428596" y="1214422"/>
            <a:ext cx="3286116" cy="4154984"/>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Мрзимо грех, а не грешника, као што ћемо омрзнути болест, а не болесника. Сваки је човек створен по лику Божијем, али сви “прљамо” тај лик греховима. Грех је неприродно стање, погрешно усмерена слобода, БОЛЕСТ. </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Христос каже: “Волите непријатеље своје, благосиљајте оне који вас куну, чините добро онима који вас мрзе, молите се за оне који вас вређају и гоне. Да будете синови Оца који је на небесиа, јер Он својим сунцем обасјава и зле и добре; и даје кишу праведнима и неправеднима” ( Мт. 5, 44 – 45)“Јер ако волите оне који вас воле, какву плату имате? Не чине ли тако и цариници? (...) Шта одвише чините? “ ( Мт. 5, 46) </a:t>
            </a:r>
            <a:endParaRPr lang="en-US" sz="2400" dirty="0"/>
          </a:p>
        </p:txBody>
      </p:sp>
      <p:pic>
        <p:nvPicPr>
          <p:cNvPr id="3" name="Picture 2" descr="isus-hristos-66.jpg"/>
          <p:cNvPicPr>
            <a:picLocks noChangeAspect="1"/>
          </p:cNvPicPr>
          <p:nvPr/>
        </p:nvPicPr>
        <p:blipFill>
          <a:blip r:embed="rId2"/>
          <a:stretch>
            <a:fillRect/>
          </a:stretch>
        </p:blipFill>
        <p:spPr>
          <a:xfrm>
            <a:off x="-93960" y="2643181"/>
            <a:ext cx="9237960" cy="4214819"/>
          </a:xfrm>
          <a:prstGeom prst="rect">
            <a:avLst/>
          </a:prstGeom>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for.ge/main_p/From_Ge_News/chaquchi_.jpg"/>
          <p:cNvPicPr>
            <a:picLocks noChangeAspect="1" noChangeArrowheads="1"/>
          </p:cNvPicPr>
          <p:nvPr/>
        </p:nvPicPr>
        <p:blipFill>
          <a:blip r:embed="rId2"/>
          <a:srcRect/>
          <a:stretch>
            <a:fillRect/>
          </a:stretch>
        </p:blipFill>
        <p:spPr bwMode="auto">
          <a:xfrm>
            <a:off x="10117" y="0"/>
            <a:ext cx="9130472" cy="6858001"/>
          </a:xfrm>
          <a:prstGeom prst="rect">
            <a:avLst/>
          </a:prstGeom>
          <a:noFill/>
        </p:spPr>
      </p:pic>
      <p:sp>
        <p:nvSpPr>
          <p:cNvPr id="2" name="Rectangle 1"/>
          <p:cNvSpPr/>
          <p:nvPr/>
        </p:nvSpPr>
        <p:spPr>
          <a:xfrm>
            <a:off x="0" y="0"/>
            <a:ext cx="9144000" cy="1077218"/>
          </a:xfrm>
          <a:prstGeom prst="rect">
            <a:avLst/>
          </a:prstGeom>
          <a:noFill/>
        </p:spPr>
        <p:txBody>
          <a:bodyPr wrap="square" lIns="91440" tIns="45720" rIns="91440" bIns="45720">
            <a:spAutoFit/>
          </a:bodyPr>
          <a:lstStyle/>
          <a:p>
            <a:pPr algn="ctr"/>
            <a:r>
              <a:rPr lang="sr-Cyrl-R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Како се хришћанско милосрђе </a:t>
            </a:r>
          </a:p>
          <a:p>
            <a:pPr algn="ctr"/>
            <a:r>
              <a:rPr lang="sr-Cyrl-R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уклапа у правосудни систем?</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0" y="1357298"/>
            <a:ext cx="9144000" cy="4154984"/>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Логично, за сваки грех следују некакве последице,што првенствено  зависи од човека и Божијег милосрђа. Бог је у Старом Завету дао Закон управо да би регулисао међуљудске односе, али и односе човека према Богу. Христом се тај закон не прекида, већ продубљује, јер смо деца љубави Божије, а не закона. Међутим, као што и духовник може и треба да покајаном да епитимију сходно греху и потребном труду да се он покаје и промени – тако и световни закон јасно поставља санкције за сваки учињен грех. То не дира хришћанско милосрђе и позив да друге не осуђујемо, макар им одредили затворску казну. И Бог воли људе, али их кроз казне у тој љубави васпитава и удаљује од греха.</a:t>
            </a:r>
            <a:endParaRPr lang="en-US"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r>
              <a:rPr lang="sr-Cyrl-RS" sz="2400" dirty="0" smtClean="0">
                <a:solidFill>
                  <a:schemeClr val="bg1"/>
                </a:solidFill>
              </a:rPr>
              <a:t>Рецимо, убица, ако се каје, пристаће на  овоземаљску казну за свој грех. Затворска казна неће представљати било какав суштински проблем онима који су се покајали и променили ум ( метанија= покајање). Она је чак на њихову корист. Неки покајници, попут поменуте Марије Египћанке, су добровољно одлазили у прогонство да би се покајали. Свети Мојсије Етиопљанин је био разбојник и убица, али се покајао, живео у скиту и закључио да ће због своје прошлости умрети од разбојника по Христовим речима: “Ко се мача лаћа, од мача и гине.” Мирно је прихватио такву смрт, да би се данас славио као светитељ.</a:t>
            </a:r>
            <a:endParaRPr lang="en-US" sz="2400" dirty="0">
              <a:solidFill>
                <a:schemeClr val="bg1"/>
              </a:solidFill>
            </a:endParaRPr>
          </a:p>
        </p:txBody>
      </p:sp>
      <p:pic>
        <p:nvPicPr>
          <p:cNvPr id="63490" name="Picture 2" descr="http://cdn.tf.rs/2015/09/09/Sveti-prepodobni-Mojsej-Murin-1-620x350.jpg"/>
          <p:cNvPicPr>
            <a:picLocks noChangeAspect="1" noChangeArrowheads="1"/>
          </p:cNvPicPr>
          <p:nvPr/>
        </p:nvPicPr>
        <p:blipFill>
          <a:blip r:embed="rId2"/>
          <a:srcRect/>
          <a:stretch>
            <a:fillRect/>
          </a:stretch>
        </p:blipFill>
        <p:spPr bwMode="auto">
          <a:xfrm>
            <a:off x="1928794" y="3752770"/>
            <a:ext cx="5500694" cy="3105230"/>
          </a:xfrm>
          <a:prstGeom prst="rect">
            <a:avLst/>
          </a:prstGeom>
          <a:noFill/>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r>
              <a:rPr lang="sr-Cyrl-RS" sz="2400" dirty="0" smtClean="0"/>
              <a:t>Са друге стране, морамо показати хришћанско саучесништво са прошлим и потенцијалним будућим жртвама криминалаца, те сходно њиховом греху одредити меру – не због мржње према њима, већ из жеље да се промене и да не би, неконтролишући Богом дану слободу, другима нанели бол и себе удаљили од спасења. Из овога следује да је Црква категорички против смртне казне, јер она побија могућност да се човек промени. </a:t>
            </a:r>
            <a:endParaRPr lang="en-US" sz="2400"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3637.jpg"/>
          <p:cNvPicPr>
            <a:picLocks noChangeAspect="1"/>
          </p:cNvPicPr>
          <p:nvPr/>
        </p:nvPicPr>
        <p:blipFill>
          <a:blip r:embed="rId2">
            <a:lum bright="21000"/>
          </a:blip>
          <a:stretch>
            <a:fillRect/>
          </a:stretch>
        </p:blipFill>
        <p:spPr>
          <a:xfrm>
            <a:off x="-1" y="0"/>
            <a:ext cx="9114005" cy="6858000"/>
          </a:xfrm>
          <a:prstGeom prst="rect">
            <a:avLst/>
          </a:prstGeom>
        </p:spPr>
      </p:pic>
      <p:sp>
        <p:nvSpPr>
          <p:cNvPr id="3" name="Content Placeholder 2"/>
          <p:cNvSpPr>
            <a:spLocks noGrp="1"/>
          </p:cNvSpPr>
          <p:nvPr>
            <p:ph idx="1"/>
          </p:nvPr>
        </p:nvSpPr>
        <p:spPr>
          <a:xfrm>
            <a:off x="214282" y="214290"/>
            <a:ext cx="8472518" cy="6095070"/>
          </a:xfrm>
        </p:spPr>
        <p:txBody>
          <a:bodyPr>
            <a:normAutofit/>
          </a:bodyPr>
          <a:lstStyle/>
          <a:p>
            <a:r>
              <a:rPr lang="sr-Cyrl-CS" b="1" dirty="0" smtClean="0">
                <a:solidFill>
                  <a:schemeClr val="accent3"/>
                </a:solidFill>
              </a:rPr>
              <a:t>Не смемо бити склони осуђивању ближњих, а увек требамо бити склони да опростимо другима, јер Бог ће нам опростити наше грехове само ако ми опростимо онима који су се о нас огрешили. Зато у молитви Господњој кажемо: “Опрости нам дугове наше као што и ми опраштамо дужницима својим.”</a:t>
            </a:r>
            <a:endParaRPr lang="sr-Cyrl-CS" b="1" dirty="0">
              <a:solidFill>
                <a:schemeClr val="accent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152400" y="366690"/>
            <a:ext cx="8229600" cy="1571636"/>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sr-Cyrl-CS" sz="2800" b="1" i="0" u="none" strike="noStrike" kern="1200" cap="none" spc="0" normalizeH="0" baseline="0" noProof="0" dirty="0" smtClean="0">
                <a:ln>
                  <a:noFill/>
                </a:ln>
                <a:solidFill>
                  <a:schemeClr val="accent3"/>
                </a:solidFill>
                <a:effectLst/>
                <a:uLnTx/>
                <a:uFillTx/>
                <a:latin typeface="+mn-lt"/>
                <a:ea typeface="+mn-ea"/>
                <a:cs typeface="+mn-cs"/>
              </a:rPr>
              <a:t>У</a:t>
            </a:r>
            <a:r>
              <a:rPr lang="sr-Cyrl-CS" sz="2800" b="1" dirty="0" smtClean="0">
                <a:solidFill>
                  <a:schemeClr val="accent3"/>
                </a:solidFill>
              </a:rPr>
              <a:t> молитви Св. Јефрема Сирина молимо Господа: “Дај ми, Господе, да видим своја сагрешења и не осуђујем брата свога.” </a:t>
            </a:r>
            <a:endParaRPr kumimoji="0" lang="sr-Cyrl-CS" sz="2800" b="1" i="0" u="none" strike="noStrike" kern="1200" cap="none" spc="0" normalizeH="0" baseline="0" noProof="0" dirty="0">
              <a:ln>
                <a:noFill/>
              </a:ln>
              <a:solidFill>
                <a:schemeClr val="accent3"/>
              </a:solidFill>
              <a:effectLst/>
              <a:uLnTx/>
              <a:uFillTx/>
              <a:latin typeface="+mn-lt"/>
              <a:ea typeface="+mn-ea"/>
              <a:cs typeface="+mn-cs"/>
            </a:endParaRPr>
          </a:p>
        </p:txBody>
      </p:sp>
      <p:sp>
        <p:nvSpPr>
          <p:cNvPr id="6" name="Content Placeholder 2"/>
          <p:cNvSpPr txBox="1">
            <a:spLocks/>
          </p:cNvSpPr>
          <p:nvPr/>
        </p:nvSpPr>
        <p:spPr>
          <a:xfrm>
            <a:off x="357158" y="1785926"/>
            <a:ext cx="8229600" cy="1571636"/>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sr-Cyrl-CS" sz="2800" b="1" i="0" u="none" strike="noStrike" kern="1200" cap="none" spc="0" normalizeH="0" baseline="0" noProof="0" dirty="0" smtClean="0">
                <a:ln>
                  <a:noFill/>
                </a:ln>
                <a:solidFill>
                  <a:schemeClr val="accent3"/>
                </a:solidFill>
                <a:effectLst/>
                <a:uLnTx/>
                <a:uFillTx/>
                <a:latin typeface="+mn-lt"/>
                <a:ea typeface="+mn-ea"/>
                <a:cs typeface="+mn-cs"/>
              </a:rPr>
              <a:t>Не</a:t>
            </a:r>
            <a:r>
              <a:rPr kumimoji="0" lang="sr-Cyrl-CS" sz="2800" b="1" i="0" u="none" strike="noStrike" kern="1200" cap="none" spc="0" normalizeH="0" noProof="0" dirty="0" smtClean="0">
                <a:ln>
                  <a:noFill/>
                </a:ln>
                <a:solidFill>
                  <a:schemeClr val="accent3"/>
                </a:solidFill>
                <a:effectLst/>
                <a:uLnTx/>
                <a:uFillTx/>
                <a:latin typeface="+mn-lt"/>
                <a:ea typeface="+mn-ea"/>
                <a:cs typeface="+mn-cs"/>
              </a:rPr>
              <a:t> судимо другима само зато што је њихов грех другачији од нашег. А некад чак и исти!</a:t>
            </a:r>
            <a:endParaRPr kumimoji="0" lang="sr-Cyrl-CS" sz="2800" b="1" i="0" u="none" strike="noStrike" kern="1200" cap="none" spc="0" normalizeH="0" baseline="0" noProof="0" dirty="0">
              <a:ln>
                <a:noFill/>
              </a:ln>
              <a:solidFill>
                <a:schemeClr val="accent3"/>
              </a:solidFill>
              <a:effectLst/>
              <a:uLnTx/>
              <a:uFillTx/>
              <a:latin typeface="+mn-lt"/>
              <a:ea typeface="+mn-ea"/>
              <a:cs typeface="+mn-cs"/>
            </a:endParaRPr>
          </a:p>
        </p:txBody>
      </p:sp>
      <p:sp>
        <p:nvSpPr>
          <p:cNvPr id="7" name="Content Placeholder 2"/>
          <p:cNvSpPr txBox="1">
            <a:spLocks/>
          </p:cNvSpPr>
          <p:nvPr/>
        </p:nvSpPr>
        <p:spPr>
          <a:xfrm>
            <a:off x="214282" y="2857496"/>
            <a:ext cx="8229600" cy="1571636"/>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sr-Cyrl-CS" sz="2800" b="1" i="0" u="none" strike="noStrike" kern="1200" cap="none" spc="0" normalizeH="0" baseline="0" noProof="0" dirty="0" smtClean="0">
                <a:ln>
                  <a:noFill/>
                </a:ln>
                <a:solidFill>
                  <a:schemeClr val="accent3"/>
                </a:solidFill>
                <a:effectLst/>
                <a:uLnTx/>
                <a:uFillTx/>
                <a:latin typeface="+mn-lt"/>
                <a:ea typeface="+mn-ea"/>
                <a:cs typeface="+mn-cs"/>
              </a:rPr>
              <a:t>Један</a:t>
            </a:r>
            <a:r>
              <a:rPr kumimoji="0" lang="sr-Cyrl-CS" sz="2800" b="1" i="0" u="none" strike="noStrike" kern="1200" cap="none" spc="0" normalizeH="0" noProof="0" dirty="0" smtClean="0">
                <a:ln>
                  <a:noFill/>
                </a:ln>
                <a:solidFill>
                  <a:schemeClr val="accent3"/>
                </a:solidFill>
                <a:effectLst/>
                <a:uLnTx/>
                <a:uFillTx/>
                <a:latin typeface="+mn-lt"/>
                <a:ea typeface="+mn-ea"/>
                <a:cs typeface="+mn-cs"/>
              </a:rPr>
              <a:t> је Законодавац и Судија, који може спасити и погубити. А ко си ти што другога осуђујеш? ( Јак. 3, 12) </a:t>
            </a:r>
            <a:endParaRPr kumimoji="0" lang="sr-Cyrl-CS" sz="2800" b="1" i="0" u="none" strike="noStrike" kern="1200" cap="none" spc="0" normalizeH="0" baseline="0" noProof="0" dirty="0">
              <a:ln>
                <a:noFill/>
              </a:ln>
              <a:solidFill>
                <a:schemeClr val="accent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000108"/>
            <a:ext cx="7745711" cy="923330"/>
          </a:xfrm>
          <a:prstGeom prst="rect">
            <a:avLst/>
          </a:prstGeom>
          <a:noFill/>
        </p:spPr>
        <p:txBody>
          <a:bodyPr wrap="none" lIns="91440" tIns="45720" rIns="91440" bIns="45720">
            <a:spAutoFit/>
          </a:bodyPr>
          <a:lstStyle/>
          <a:p>
            <a:pPr algn="ctr"/>
            <a:r>
              <a:rPr lang="sr-Cyrl-R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КРАЈ И БОГУ СЛАВА!!</a:t>
            </a:r>
            <a:endParaRPr lang="en-US" sz="5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00034" y="2857496"/>
            <a:ext cx="8024056" cy="2215991"/>
          </a:xfrm>
          <a:prstGeom prst="rect">
            <a:avLst/>
          </a:prstGeom>
          <a:noFill/>
        </p:spPr>
        <p:txBody>
          <a:bodyPr wrap="none" lIns="91440" tIns="45720" rIns="91440" bIns="45720">
            <a:spAutoFit/>
          </a:bodyPr>
          <a:lstStyle/>
          <a:p>
            <a:pPr algn="ctr"/>
            <a:r>
              <a:rPr lang="sr-Cyrl-RS" sz="5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ХВАЛА НА ПАЖЊИ</a:t>
            </a:r>
          </a:p>
          <a:p>
            <a:pPr algn="ctr"/>
            <a:r>
              <a:rPr lang="sr-Cyrl-R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ОНИМА КОЈИ СУ ПАЗИЛИ, </a:t>
            </a:r>
          </a:p>
          <a:p>
            <a:pPr algn="ctr"/>
            <a:r>
              <a:rPr lang="sr-Cyrl-R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 КОЈИ НИСУ – НЕЋЕМО ИХ ОСУЂИВАТИ...</a:t>
            </a:r>
          </a:p>
          <a:p>
            <a:pPr algn="ctr"/>
            <a:r>
              <a:rPr lang="sr-Cyrl-R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АЛИ ЋЕМО ИХ ОЦЕНИТИ. </a:t>
            </a:r>
            <a:r>
              <a:rPr lang="sr-Cyrl-R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 </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rodaja-ikona.rs/style/images/art/slider2.jpg"/>
          <p:cNvPicPr>
            <a:picLocks noChangeAspect="1" noChangeArrowheads="1"/>
          </p:cNvPicPr>
          <p:nvPr/>
        </p:nvPicPr>
        <p:blipFill>
          <a:blip r:embed="rId2"/>
          <a:srcRect/>
          <a:stretch>
            <a:fillRect/>
          </a:stretch>
        </p:blipFill>
        <p:spPr bwMode="auto">
          <a:xfrm rot="5400000">
            <a:off x="238970" y="-892995"/>
            <a:ext cx="9023281" cy="9501223"/>
          </a:xfrm>
          <a:prstGeom prst="rect">
            <a:avLst/>
          </a:prstGeom>
          <a:noFill/>
        </p:spPr>
      </p:pic>
      <p:sp>
        <p:nvSpPr>
          <p:cNvPr id="2" name="Title 1"/>
          <p:cNvSpPr>
            <a:spLocks noGrp="1"/>
          </p:cNvSpPr>
          <p:nvPr>
            <p:ph type="title"/>
          </p:nvPr>
        </p:nvSpPr>
        <p:spPr/>
        <p:txBody>
          <a:bodyPr/>
          <a:lstStyle/>
          <a:p>
            <a:endParaRPr lang="sr-Cyrl-CS"/>
          </a:p>
        </p:txBody>
      </p:sp>
      <p:pic>
        <p:nvPicPr>
          <p:cNvPr id="6" name="Content Placeholder 5" descr="bludniza.jpg"/>
          <p:cNvPicPr>
            <a:picLocks noGrp="1" noChangeAspect="1"/>
          </p:cNvPicPr>
          <p:nvPr>
            <p:ph idx="1"/>
          </p:nvPr>
        </p:nvPicPr>
        <p:blipFill>
          <a:blip r:embed="rId3" cstate="email"/>
          <a:stretch>
            <a:fillRect/>
          </a:stretch>
        </p:blipFill>
        <p:spPr>
          <a:xfrm>
            <a:off x="0" y="0"/>
            <a:ext cx="9501222" cy="7256559"/>
          </a:xfrm>
          <a:prstGeom prst="rect">
            <a:avLst/>
          </a:prstGeom>
        </p:spPr>
      </p:pic>
      <p:sp>
        <p:nvSpPr>
          <p:cNvPr id="7" name="TextBox 6"/>
          <p:cNvSpPr txBox="1"/>
          <p:nvPr/>
        </p:nvSpPr>
        <p:spPr>
          <a:xfrm>
            <a:off x="285720" y="214290"/>
            <a:ext cx="9144096" cy="1938992"/>
          </a:xfrm>
          <a:prstGeom prst="rect">
            <a:avLst/>
          </a:prstGeom>
          <a:solidFill>
            <a:schemeClr val="tx1">
              <a:lumMod val="20000"/>
              <a:lumOff val="80000"/>
            </a:schemeClr>
          </a:solidFill>
        </p:spPr>
        <p:txBody>
          <a:bodyPr wrap="square" rtlCol="0">
            <a:spAutoFit/>
          </a:bodyPr>
          <a:lstStyle/>
          <a:p>
            <a:r>
              <a:rPr lang="sr-Cyrl-CS" sz="2400" b="1" dirty="0" smtClean="0">
                <a:solidFill>
                  <a:schemeClr val="accent3"/>
                </a:solidFill>
                <a:effectLst>
                  <a:outerShdw blurRad="38100" dist="38100" dir="2700000" algn="tl">
                    <a:srgbClr val="000000">
                      <a:alpha val="43137"/>
                    </a:srgbClr>
                  </a:outerShdw>
                </a:effectLst>
              </a:rPr>
              <a:t>Када су Христу довели жену ухваћену у прељуби и питали шта да чине са њом, будући да је тада за грех прељубе била одређена казна каменовања, Господ је прстом по прашини исписивао њихове грехове и рекао: “ Ко је од вас без греха, нека баци први камен! “</a:t>
            </a:r>
            <a:endParaRPr lang="sr-Cyrl-CS" sz="2400" b="1" dirty="0">
              <a:solidFill>
                <a:schemeClr val="accent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i.telegraph.co.uk/multimedia/archive/01658/bikers_1658525a.jpg"/>
          <p:cNvPicPr>
            <a:picLocks noChangeAspect="1" noChangeArrowheads="1"/>
          </p:cNvPicPr>
          <p:nvPr/>
        </p:nvPicPr>
        <p:blipFill>
          <a:blip r:embed="rId2"/>
          <a:srcRect/>
          <a:stretch>
            <a:fillRect/>
          </a:stretch>
        </p:blipFill>
        <p:spPr bwMode="auto">
          <a:xfrm>
            <a:off x="0" y="357166"/>
            <a:ext cx="9144000" cy="5724941"/>
          </a:xfrm>
          <a:prstGeom prst="rect">
            <a:avLst/>
          </a:prstGeom>
          <a:noFill/>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Noćni vukovi« pomogli sedmočlanoj  porodici"/>
          <p:cNvPicPr>
            <a:picLocks noChangeAspect="1" noChangeArrowheads="1"/>
          </p:cNvPicPr>
          <p:nvPr/>
        </p:nvPicPr>
        <p:blipFill>
          <a:blip r:embed="rId2"/>
          <a:srcRect/>
          <a:stretch>
            <a:fillRect/>
          </a:stretch>
        </p:blipFill>
        <p:spPr bwMode="auto">
          <a:xfrm>
            <a:off x="95227" y="1785926"/>
            <a:ext cx="9048773" cy="5072074"/>
          </a:xfrm>
          <a:prstGeom prst="rect">
            <a:avLst/>
          </a:prstGeom>
          <a:noFill/>
        </p:spPr>
      </p:pic>
      <p:sp>
        <p:nvSpPr>
          <p:cNvPr id="5" name="TextBox 4"/>
          <p:cNvSpPr txBox="1"/>
          <p:nvPr/>
        </p:nvSpPr>
        <p:spPr>
          <a:xfrm>
            <a:off x="0" y="0"/>
            <a:ext cx="8572528" cy="1754326"/>
          </a:xfrm>
          <a:prstGeom prst="rect">
            <a:avLst/>
          </a:prstGeom>
          <a:noFill/>
        </p:spPr>
        <p:txBody>
          <a:bodyPr wrap="square" rtlCol="0">
            <a:spAutoFit/>
          </a:bodyPr>
          <a:lstStyle/>
          <a:p>
            <a:r>
              <a:rPr lang="en-US" b="1" dirty="0" smtClean="0"/>
              <a:t>BANJALUKA - </a:t>
            </a:r>
            <a:r>
              <a:rPr lang="en-US" b="1" dirty="0" err="1" smtClean="0"/>
              <a:t>Članovi</a:t>
            </a:r>
            <a:r>
              <a:rPr lang="en-US" b="1" dirty="0" smtClean="0"/>
              <a:t> Moto-</a:t>
            </a:r>
            <a:r>
              <a:rPr lang="en-US" b="1" dirty="0" err="1" smtClean="0"/>
              <a:t>kluba</a:t>
            </a:r>
            <a:r>
              <a:rPr lang="en-US" b="1" dirty="0" smtClean="0"/>
              <a:t> "</a:t>
            </a:r>
            <a:r>
              <a:rPr lang="en-US" b="1" dirty="0" err="1" smtClean="0"/>
              <a:t>Noćni</a:t>
            </a:r>
            <a:r>
              <a:rPr lang="en-US" b="1" dirty="0" smtClean="0"/>
              <a:t> </a:t>
            </a:r>
            <a:r>
              <a:rPr lang="en-US" b="1" dirty="0" err="1" smtClean="0"/>
              <a:t>vukovi</a:t>
            </a:r>
            <a:r>
              <a:rPr lang="en-US" b="1" dirty="0" smtClean="0"/>
              <a:t>" </a:t>
            </a:r>
            <a:r>
              <a:rPr lang="en-US" b="1" dirty="0" err="1" smtClean="0"/>
              <a:t>nastavili</a:t>
            </a:r>
            <a:r>
              <a:rPr lang="en-US" b="1" dirty="0" smtClean="0"/>
              <a:t> </a:t>
            </a:r>
            <a:r>
              <a:rPr lang="en-US" b="1" dirty="0" err="1" smtClean="0"/>
              <a:t>su</a:t>
            </a:r>
            <a:r>
              <a:rPr lang="en-US" b="1" dirty="0" smtClean="0"/>
              <a:t> </a:t>
            </a:r>
            <a:r>
              <a:rPr lang="en-US" b="1" dirty="0" err="1" smtClean="0"/>
              <a:t>sa</a:t>
            </a:r>
            <a:r>
              <a:rPr lang="en-US" b="1" dirty="0" smtClean="0"/>
              <a:t> </a:t>
            </a:r>
            <a:r>
              <a:rPr lang="en-US" b="1" dirty="0" err="1" smtClean="0"/>
              <a:t>humanitarnim</a:t>
            </a:r>
            <a:r>
              <a:rPr lang="en-US" b="1" dirty="0" smtClean="0"/>
              <a:t> </a:t>
            </a:r>
            <a:r>
              <a:rPr lang="en-US" b="1" dirty="0" err="1" smtClean="0"/>
              <a:t>radom</a:t>
            </a:r>
            <a:r>
              <a:rPr lang="en-US" b="1" dirty="0" smtClean="0"/>
              <a:t>, </a:t>
            </a:r>
            <a:r>
              <a:rPr lang="en-US" b="1" dirty="0" err="1" smtClean="0"/>
              <a:t>te</a:t>
            </a:r>
            <a:r>
              <a:rPr lang="en-US" b="1" dirty="0" smtClean="0"/>
              <a:t> </a:t>
            </a:r>
            <a:r>
              <a:rPr lang="en-US" b="1" dirty="0" err="1" smtClean="0"/>
              <a:t>pomogli</a:t>
            </a:r>
            <a:r>
              <a:rPr lang="en-US" b="1" dirty="0" smtClean="0"/>
              <a:t> </a:t>
            </a:r>
            <a:r>
              <a:rPr lang="en-US" b="1" dirty="0" err="1" smtClean="0"/>
              <a:t>sedmočlanoj</a:t>
            </a:r>
            <a:r>
              <a:rPr lang="en-US" b="1" dirty="0" smtClean="0"/>
              <a:t> </a:t>
            </a:r>
            <a:r>
              <a:rPr lang="en-US" b="1" dirty="0" err="1" smtClean="0"/>
              <a:t>porodici</a:t>
            </a:r>
            <a:r>
              <a:rPr lang="en-US" b="1" dirty="0" smtClean="0"/>
              <a:t> </a:t>
            </a:r>
            <a:r>
              <a:rPr lang="en-US" b="1" dirty="0" err="1" smtClean="0"/>
              <a:t>Fedesin</a:t>
            </a:r>
            <a:r>
              <a:rPr lang="en-US" b="1" dirty="0" smtClean="0"/>
              <a:t>. </a:t>
            </a:r>
            <a:r>
              <a:rPr lang="en-US" b="1" dirty="0" err="1" smtClean="0"/>
              <a:t>Članovi</a:t>
            </a:r>
            <a:r>
              <a:rPr lang="en-US" b="1" dirty="0" smtClean="0"/>
              <a:t> Moto-</a:t>
            </a:r>
            <a:r>
              <a:rPr lang="en-US" b="1" dirty="0" err="1" smtClean="0"/>
              <a:t>kluba</a:t>
            </a:r>
            <a:r>
              <a:rPr lang="en-US" b="1" dirty="0" smtClean="0"/>
              <a:t>  </a:t>
            </a:r>
            <a:r>
              <a:rPr lang="en-US" b="1" dirty="0" err="1" smtClean="0"/>
              <a:t>nedavno</a:t>
            </a:r>
            <a:r>
              <a:rPr lang="en-US" b="1" dirty="0" smtClean="0"/>
              <a:t> </a:t>
            </a:r>
            <a:r>
              <a:rPr lang="en-US" b="1" dirty="0" err="1" smtClean="0"/>
              <a:t>su</a:t>
            </a:r>
            <a:r>
              <a:rPr lang="en-US" b="1" dirty="0" smtClean="0"/>
              <a:t> </a:t>
            </a:r>
            <a:r>
              <a:rPr lang="en-US" b="1" dirty="0" err="1" smtClean="0"/>
              <a:t>darovali</a:t>
            </a:r>
            <a:r>
              <a:rPr lang="en-US" b="1" dirty="0" smtClean="0"/>
              <a:t> </a:t>
            </a:r>
            <a:r>
              <a:rPr lang="en-US" b="1" dirty="0" err="1" smtClean="0"/>
              <a:t>po</a:t>
            </a:r>
            <a:r>
              <a:rPr lang="en-US" b="1" dirty="0" smtClean="0"/>
              <a:t> tri </a:t>
            </a:r>
            <a:r>
              <a:rPr lang="en-US" b="1" dirty="0" err="1" smtClean="0"/>
              <a:t>računara</a:t>
            </a:r>
            <a:r>
              <a:rPr lang="en-US" b="1" dirty="0" smtClean="0"/>
              <a:t> </a:t>
            </a:r>
            <a:r>
              <a:rPr lang="en-US" b="1" dirty="0" err="1" smtClean="0"/>
              <a:t>Omladinskom</a:t>
            </a:r>
            <a:r>
              <a:rPr lang="en-US" b="1" dirty="0" smtClean="0"/>
              <a:t> </a:t>
            </a:r>
            <a:r>
              <a:rPr lang="en-US" b="1" dirty="0" err="1" smtClean="0"/>
              <a:t>centru</a:t>
            </a:r>
            <a:r>
              <a:rPr lang="en-US" b="1" dirty="0" smtClean="0"/>
              <a:t> "</a:t>
            </a:r>
            <a:r>
              <a:rPr lang="en-US" b="1" dirty="0" err="1" smtClean="0"/>
              <a:t>Zdravo</a:t>
            </a:r>
            <a:r>
              <a:rPr lang="en-US" b="1" dirty="0" smtClean="0"/>
              <a:t> </a:t>
            </a:r>
            <a:r>
              <a:rPr lang="en-US" b="1" dirty="0" err="1" smtClean="0"/>
              <a:t>da</a:t>
            </a:r>
            <a:r>
              <a:rPr lang="en-US" b="1" dirty="0" smtClean="0"/>
              <a:t> </a:t>
            </a:r>
            <a:r>
              <a:rPr lang="en-US" b="1" dirty="0" err="1" smtClean="0"/>
              <a:t>ste</a:t>
            </a:r>
            <a:r>
              <a:rPr lang="en-US" b="1" dirty="0" smtClean="0"/>
              <a:t>", </a:t>
            </a:r>
            <a:r>
              <a:rPr lang="en-US" b="1" dirty="0" err="1" smtClean="0"/>
              <a:t>Osnovnoj</a:t>
            </a:r>
            <a:r>
              <a:rPr lang="en-US" b="1" dirty="0" smtClean="0"/>
              <a:t> </a:t>
            </a:r>
            <a:r>
              <a:rPr lang="en-US" b="1" dirty="0" err="1" smtClean="0"/>
              <a:t>školi</a:t>
            </a:r>
            <a:r>
              <a:rPr lang="en-US" b="1" dirty="0" smtClean="0"/>
              <a:t> "</a:t>
            </a:r>
            <a:r>
              <a:rPr lang="en-US" b="1" dirty="0" err="1" smtClean="0"/>
              <a:t>Zmaj</a:t>
            </a:r>
            <a:r>
              <a:rPr lang="en-US" b="1" dirty="0" smtClean="0"/>
              <a:t> </a:t>
            </a:r>
            <a:r>
              <a:rPr lang="en-US" b="1" dirty="0" err="1" smtClean="0"/>
              <a:t>Jova</a:t>
            </a:r>
            <a:r>
              <a:rPr lang="en-US" b="1" dirty="0" smtClean="0"/>
              <a:t> </a:t>
            </a:r>
            <a:r>
              <a:rPr lang="en-US" b="1" dirty="0" err="1" smtClean="0"/>
              <a:t>Jovanović</a:t>
            </a:r>
            <a:r>
              <a:rPr lang="en-US" b="1" dirty="0" smtClean="0"/>
              <a:t>" u </a:t>
            </a:r>
            <a:r>
              <a:rPr lang="en-US" b="1" dirty="0" err="1" smtClean="0"/>
              <a:t>Banjaluci</a:t>
            </a:r>
            <a:r>
              <a:rPr lang="en-US" b="1" dirty="0" smtClean="0"/>
              <a:t>, </a:t>
            </a:r>
            <a:r>
              <a:rPr lang="en-US" b="1" dirty="0" err="1" smtClean="0"/>
              <a:t>te</a:t>
            </a:r>
            <a:r>
              <a:rPr lang="en-US" b="1" dirty="0" smtClean="0"/>
              <a:t> 15 </a:t>
            </a:r>
            <a:r>
              <a:rPr lang="en-US" b="1" dirty="0" err="1" smtClean="0"/>
              <a:t>računara</a:t>
            </a:r>
            <a:r>
              <a:rPr lang="en-US" b="1" dirty="0" smtClean="0"/>
              <a:t> </a:t>
            </a:r>
            <a:r>
              <a:rPr lang="en-US" b="1" dirty="0" err="1" smtClean="0"/>
              <a:t>školi</a:t>
            </a:r>
            <a:r>
              <a:rPr lang="en-US" b="1" dirty="0" smtClean="0"/>
              <a:t> u </a:t>
            </a:r>
            <a:r>
              <a:rPr lang="en-US" b="1" dirty="0" err="1" smtClean="0"/>
              <a:t>Šamcu</a:t>
            </a:r>
            <a:r>
              <a:rPr lang="en-US" b="1" dirty="0" smtClean="0"/>
              <a:t>. Pored toga, </a:t>
            </a:r>
            <a:r>
              <a:rPr lang="en-US" b="1" dirty="0" err="1" smtClean="0"/>
              <a:t>prikupili</a:t>
            </a:r>
            <a:r>
              <a:rPr lang="en-US" b="1" dirty="0" smtClean="0"/>
              <a:t> </a:t>
            </a:r>
            <a:r>
              <a:rPr lang="en-US" b="1" dirty="0" err="1" smtClean="0"/>
              <a:t>su</a:t>
            </a:r>
            <a:r>
              <a:rPr lang="en-US" b="1" dirty="0" smtClean="0"/>
              <a:t> 50 </a:t>
            </a:r>
            <a:r>
              <a:rPr lang="en-US" b="1" dirty="0" err="1" smtClean="0"/>
              <a:t>nikoljdanskih</a:t>
            </a:r>
            <a:r>
              <a:rPr lang="en-US" b="1" dirty="0" smtClean="0"/>
              <a:t> </a:t>
            </a:r>
            <a:r>
              <a:rPr lang="en-US" b="1" dirty="0" err="1" smtClean="0"/>
              <a:t>paketića</a:t>
            </a:r>
            <a:r>
              <a:rPr lang="en-US" b="1" dirty="0" smtClean="0"/>
              <a:t> </a:t>
            </a:r>
            <a:r>
              <a:rPr lang="en-US" b="1" dirty="0" err="1" smtClean="0"/>
              <a:t>koji</a:t>
            </a:r>
            <a:r>
              <a:rPr lang="en-US" b="1" dirty="0" smtClean="0"/>
              <a:t> </a:t>
            </a:r>
            <a:r>
              <a:rPr lang="en-US" b="1" dirty="0" err="1" smtClean="0"/>
              <a:t>će</a:t>
            </a:r>
            <a:r>
              <a:rPr lang="en-US" b="1" dirty="0" smtClean="0"/>
              <a:t> </a:t>
            </a:r>
            <a:r>
              <a:rPr lang="en-US" b="1" dirty="0" err="1" smtClean="0"/>
              <a:t>biti</a:t>
            </a:r>
            <a:r>
              <a:rPr lang="en-US" b="1" dirty="0" smtClean="0"/>
              <a:t> </a:t>
            </a:r>
            <a:r>
              <a:rPr lang="en-US" b="1" dirty="0" err="1" smtClean="0"/>
              <a:t>uručeni</a:t>
            </a:r>
            <a:r>
              <a:rPr lang="en-US" b="1" dirty="0" smtClean="0"/>
              <a:t> 15. </a:t>
            </a:r>
            <a:r>
              <a:rPr lang="en-US" b="1" dirty="0" err="1" smtClean="0"/>
              <a:t>decembra</a:t>
            </a:r>
            <a:r>
              <a:rPr lang="en-US" b="1" dirty="0" smtClean="0"/>
              <a:t> u 17 </a:t>
            </a:r>
            <a:r>
              <a:rPr lang="en-US" b="1" dirty="0" err="1" smtClean="0"/>
              <a:t>časova</a:t>
            </a:r>
            <a:r>
              <a:rPr lang="en-US" b="1" dirty="0" smtClean="0"/>
              <a:t> u </a:t>
            </a:r>
            <a:r>
              <a:rPr lang="en-US" b="1" dirty="0" err="1" smtClean="0"/>
              <a:t>Omladinskom</a:t>
            </a:r>
            <a:r>
              <a:rPr lang="en-US" b="1" dirty="0" smtClean="0"/>
              <a:t> </a:t>
            </a:r>
            <a:r>
              <a:rPr lang="en-US" b="1" dirty="0" err="1" smtClean="0"/>
              <a:t>centru</a:t>
            </a:r>
            <a:r>
              <a:rPr lang="en-US" b="1" dirty="0" smtClean="0"/>
              <a:t> "</a:t>
            </a:r>
            <a:r>
              <a:rPr lang="en-US" b="1" dirty="0" err="1" smtClean="0"/>
              <a:t>Zdravo</a:t>
            </a:r>
            <a:r>
              <a:rPr lang="en-US" b="1" dirty="0" smtClean="0"/>
              <a:t> </a:t>
            </a:r>
            <a:r>
              <a:rPr lang="en-US" b="1" dirty="0" err="1" smtClean="0"/>
              <a:t>da</a:t>
            </a:r>
            <a:r>
              <a:rPr lang="en-US" b="1" dirty="0" smtClean="0"/>
              <a:t> </a:t>
            </a:r>
            <a:r>
              <a:rPr lang="en-US" b="1" dirty="0" err="1" smtClean="0"/>
              <a:t>ste</a:t>
            </a:r>
            <a:r>
              <a:rPr lang="en-US" b="1" dirty="0" smtClean="0"/>
              <a:t>" </a:t>
            </a:r>
            <a:r>
              <a:rPr lang="en-US" b="1" dirty="0" err="1" smtClean="0"/>
              <a:t>djeci</a:t>
            </a:r>
            <a:r>
              <a:rPr lang="en-US" b="1" dirty="0" smtClean="0"/>
              <a:t> </a:t>
            </a:r>
            <a:r>
              <a:rPr lang="en-US" b="1" dirty="0" err="1" smtClean="0"/>
              <a:t>iz</a:t>
            </a:r>
            <a:r>
              <a:rPr lang="en-US" b="1" dirty="0" smtClean="0"/>
              <a:t> </a:t>
            </a:r>
            <a:r>
              <a:rPr lang="en-US" b="1" dirty="0" err="1" smtClean="0"/>
              <a:t>socijalno</a:t>
            </a:r>
            <a:r>
              <a:rPr lang="en-US" b="1" dirty="0" smtClean="0"/>
              <a:t> </a:t>
            </a:r>
            <a:r>
              <a:rPr lang="en-US" b="1" dirty="0" err="1" smtClean="0"/>
              <a:t>ugroženih</a:t>
            </a:r>
            <a:r>
              <a:rPr lang="en-US" b="1" dirty="0" smtClean="0"/>
              <a:t> </a:t>
            </a:r>
            <a:r>
              <a:rPr lang="en-US" b="1" dirty="0" err="1" smtClean="0"/>
              <a:t>porodica</a:t>
            </a:r>
            <a:r>
              <a:rPr lang="en-US" b="1" dirty="0" smtClean="0"/>
              <a:t>.</a:t>
            </a:r>
            <a:endParaRPr lang="en-US" b="1"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4572000" y="1"/>
            <a:ext cx="4572000" cy="4524315"/>
          </a:xfrm>
          <a:prstGeom prst="rect">
            <a:avLst/>
          </a:prstGeom>
        </p:spPr>
        <p:txBody>
          <a:bodyPr wrap="square">
            <a:spAutoFit/>
          </a:bodyPr>
          <a:lstStyle/>
          <a:p>
            <a:r>
              <a:rPr lang="sr-Cyrl-RS" sz="2400" dirty="0" smtClean="0"/>
              <a:t>Самог Христа су осуђивали због многих ствари. Поред осталог, јер се дружио са “грешницима и цариницима”. Наиме, цариници (порезници, митари) били су Јевреји који су скупљали порез у име Рима под чијом окупацијом су били. А Христос је указао част једном од цариника, сео у његов дом, јео и позвао га да буде апостол! То је био Матеј, један од будућих Јеванђелиста.</a:t>
            </a:r>
            <a:endParaRPr lang="en-US" sz="2400" dirty="0"/>
          </a:p>
        </p:txBody>
      </p:sp>
      <p:pic>
        <p:nvPicPr>
          <p:cNvPr id="37890" name="Picture 2" descr="http://www.srpskilegat.rs/wp-content/uploads/2015/04/29-%D0%BD%D0%BE%D0%B2-%D0%A1%D0%B2%D0%B5%D1%82%D0%B8-%D0%B0%D0%BF%D0%BE%D1%81%D1%82%D0%BE%D0%BB-%D0%B8-%D1%98%D0%B5%D0%B2%D0%B0%D0%BD%D1%92%D0%B5%D0%BB%D0%B8%D1%81%D1%82-%D0%9C%D0%B0%D1%82%D0%B5%D1%98-594x560.jpg"/>
          <p:cNvPicPr>
            <a:picLocks noChangeAspect="1" noChangeArrowheads="1"/>
          </p:cNvPicPr>
          <p:nvPr/>
        </p:nvPicPr>
        <p:blipFill>
          <a:blip r:embed="rId2"/>
          <a:srcRect r="15404"/>
          <a:stretch>
            <a:fillRect/>
          </a:stretch>
        </p:blipFill>
        <p:spPr bwMode="auto">
          <a:xfrm>
            <a:off x="-214346" y="0"/>
            <a:ext cx="4786346"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2.bp.blogspot.com/-jwDAyGby_5c/VSUXYIq-U4I/AAAAAAAAH2I/GFOWtDRuOIk/s1600/Megali_Tetarti.jpg"/>
          <p:cNvPicPr>
            <a:picLocks noChangeAspect="1" noChangeArrowheads="1"/>
          </p:cNvPicPr>
          <p:nvPr/>
        </p:nvPicPr>
        <p:blipFill>
          <a:blip r:embed="rId2"/>
          <a:srcRect/>
          <a:stretch>
            <a:fillRect/>
          </a:stretch>
        </p:blipFill>
        <p:spPr bwMode="auto">
          <a:xfrm>
            <a:off x="0" y="145473"/>
            <a:ext cx="9144000" cy="6712527"/>
          </a:xfrm>
          <a:prstGeom prst="rect">
            <a:avLst/>
          </a:prstGeom>
          <a:noFill/>
        </p:spPr>
      </p:pic>
      <p:sp>
        <p:nvSpPr>
          <p:cNvPr id="3" name="Rectangle 2"/>
          <p:cNvSpPr/>
          <p:nvPr/>
        </p:nvSpPr>
        <p:spPr>
          <a:xfrm>
            <a:off x="0" y="2571744"/>
            <a:ext cx="9144000" cy="1815882"/>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800" dirty="0" smtClean="0"/>
              <a:t>Осуђивали су Христа и јер је сматрао својим пријатељима грешне људе, па чак и бивше проститутке. Био је скандал кад је у кућу једног фарисеја ушла проститутка и у знак искреног кајања сузама опрала Христове ноге. </a:t>
            </a:r>
            <a:endParaRPr lang="en-US" sz="2800"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4036" name="Picture 4" descr="http://www.eparhija-prizren.org/images/stories/slicice/niptir.jpg"/>
          <p:cNvPicPr>
            <a:picLocks noChangeAspect="1" noChangeArrowheads="1"/>
          </p:cNvPicPr>
          <p:nvPr/>
        </p:nvPicPr>
        <p:blipFill>
          <a:blip r:embed="rId2"/>
          <a:srcRect/>
          <a:stretch>
            <a:fillRect/>
          </a:stretch>
        </p:blipFill>
        <p:spPr bwMode="auto">
          <a:xfrm>
            <a:off x="0" y="500042"/>
            <a:ext cx="5791200" cy="5667376"/>
          </a:xfrm>
          <a:prstGeom prst="rect">
            <a:avLst/>
          </a:prstGeom>
          <a:noFill/>
        </p:spPr>
      </p:pic>
      <p:sp>
        <p:nvSpPr>
          <p:cNvPr id="2" name="Rectangle 1"/>
          <p:cNvSpPr/>
          <p:nvPr/>
        </p:nvSpPr>
        <p:spPr>
          <a:xfrm>
            <a:off x="5857884" y="0"/>
            <a:ext cx="3286116" cy="6740307"/>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sr-Cyrl-RS" sz="2400" dirty="0" smtClean="0"/>
              <a:t>Тада је Господ испричао причу о два дужника и закључио: “Опроштени су јој многи грехови, јер је волела много.” Бог не гледа колико је човек грешио, већ колико је спреман да учини да би се променио – колико он воли. И Христос ће на Тајној вечери опрати ноге ученицима дајући им пример да треба да служе једни другима у смирењу и  у љубави. То се односи и на нас.</a:t>
            </a:r>
            <a:endParaRPr lang="en-US" sz="240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575507_18iconphariseetaxcollector.jpg"/>
          <p:cNvPicPr>
            <a:picLocks noChangeAspect="1"/>
          </p:cNvPicPr>
          <p:nvPr/>
        </p:nvPicPr>
        <p:blipFill>
          <a:blip r:embed="rId2"/>
          <a:stretch>
            <a:fillRect/>
          </a:stretch>
        </p:blipFill>
        <p:spPr>
          <a:xfrm>
            <a:off x="0" y="0"/>
            <a:ext cx="5257800" cy="6858000"/>
          </a:xfrm>
          <a:prstGeom prst="rect">
            <a:avLst/>
          </a:prstGeom>
        </p:spPr>
      </p:pic>
      <p:pic>
        <p:nvPicPr>
          <p:cNvPr id="3" name="Picture 2" descr="KryukovVS_PritchMytarFaris.jpg"/>
          <p:cNvPicPr>
            <a:picLocks noChangeAspect="1"/>
          </p:cNvPicPr>
          <p:nvPr/>
        </p:nvPicPr>
        <p:blipFill>
          <a:blip r:embed="rId3"/>
          <a:stretch>
            <a:fillRect/>
          </a:stretch>
        </p:blipFill>
        <p:spPr>
          <a:xfrm>
            <a:off x="4268645" y="0"/>
            <a:ext cx="4875355" cy="6858000"/>
          </a:xfrm>
          <a:prstGeom prst="rect">
            <a:avLst/>
          </a:prstGeom>
        </p:spPr>
      </p:pic>
      <p:sp>
        <p:nvSpPr>
          <p:cNvPr id="4" name="TextBox 3"/>
          <p:cNvSpPr txBox="1"/>
          <p:nvPr/>
        </p:nvSpPr>
        <p:spPr>
          <a:xfrm>
            <a:off x="0" y="0"/>
            <a:ext cx="9144000" cy="830997"/>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sr-Cyrl-RS" sz="2400" dirty="0" smtClean="0"/>
              <a:t>Да је осуђивање последица наше гордости, најбоље указује Христов пример </a:t>
            </a:r>
            <a:r>
              <a:rPr lang="ru-RU" sz="2400" dirty="0" smtClean="0"/>
              <a:t>ф</a:t>
            </a:r>
            <a:r>
              <a:rPr lang="sr-Cyrl-RS" sz="2400" dirty="0" smtClean="0"/>
              <a:t>арисеја и цариника који се моле у храму. </a:t>
            </a:r>
            <a:endParaRPr lang="en-US" sz="2400"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2" name="Picture 1" descr="мытарь и фарисей.jpg"/>
          <p:cNvPicPr>
            <a:picLocks noChangeAspect="1"/>
          </p:cNvPicPr>
          <p:nvPr/>
        </p:nvPicPr>
        <p:blipFill>
          <a:blip r:embed="rId2"/>
          <a:stretch>
            <a:fillRect/>
          </a:stretch>
        </p:blipFill>
        <p:spPr>
          <a:xfrm>
            <a:off x="3571836" y="0"/>
            <a:ext cx="5572164" cy="6965205"/>
          </a:xfrm>
          <a:prstGeom prst="rect">
            <a:avLst/>
          </a:prstGeom>
        </p:spPr>
      </p:pic>
      <p:sp>
        <p:nvSpPr>
          <p:cNvPr id="3" name="Rectangle 2"/>
          <p:cNvSpPr/>
          <p:nvPr/>
        </p:nvSpPr>
        <p:spPr>
          <a:xfrm>
            <a:off x="0" y="0"/>
            <a:ext cx="3571868" cy="5693866"/>
          </a:xfrm>
          <a:prstGeom prst="rect">
            <a:avLst/>
          </a:prstGeom>
        </p:spPr>
        <p:txBody>
          <a:bodyPr wrap="square">
            <a:spAutoFit/>
          </a:bodyPr>
          <a:lstStyle/>
          <a:p>
            <a:r>
              <a:rPr lang="sr-Cyrl-RS" sz="2800" dirty="0" smtClean="0"/>
              <a:t>Сама реченица: “Хвала ти, Боже, што нисам као овај цариник...” – истиче колико је религијски учитељ имао гордости због које није отишао кући оправдан, за разлику од цариника којем је Бог због његовог смирења и покајања опростио.</a:t>
            </a:r>
            <a:endParaRPr lang="en-US" sz="2800"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DSCN1045.JPG"/>
          <p:cNvPicPr>
            <a:picLocks noChangeAspect="1"/>
          </p:cNvPicPr>
          <p:nvPr/>
        </p:nvPicPr>
        <p:blipFill>
          <a:blip r:embed="rId2" cstate="email"/>
          <a:stretch>
            <a:fillRect/>
          </a:stretch>
        </p:blipFill>
        <p:spPr>
          <a:xfrm>
            <a:off x="1164566" y="0"/>
            <a:ext cx="6814868" cy="6858000"/>
          </a:xfrm>
          <a:prstGeom prst="rect">
            <a:avLst/>
          </a:prstGeom>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rgbClr val="005BD3"/>
      </a:dk1>
      <a:lt1>
        <a:srgbClr val="73D6FD"/>
      </a:lt1>
      <a:dk2>
        <a:srgbClr val="00349E"/>
      </a:dk2>
      <a:lt2>
        <a:srgbClr val="D2D2D2"/>
      </a:lt2>
      <a:accent1>
        <a:srgbClr val="2B71FF"/>
      </a:accent1>
      <a:accent2>
        <a:srgbClr val="87BAFF"/>
      </a:accent2>
      <a:accent3>
        <a:srgbClr val="000000"/>
      </a:accent3>
      <a:accent4>
        <a:srgbClr val="2B71FF"/>
      </a:accent4>
      <a:accent5>
        <a:srgbClr val="005BD3"/>
      </a:accent5>
      <a:accent6>
        <a:srgbClr val="002676"/>
      </a:accent6>
      <a:hlink>
        <a:srgbClr val="17BBFD"/>
      </a:hlink>
      <a:folHlink>
        <a:srgbClr val="4B98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279</TotalTime>
  <Words>1820</Words>
  <Application>Microsoft Office PowerPoint</Application>
  <PresentationFormat>On-screen Show (4:3)</PresentationFormat>
  <Paragraphs>58</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Apex</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marko</cp:lastModifiedBy>
  <cp:revision>38</cp:revision>
  <dcterms:created xsi:type="dcterms:W3CDTF">2014-09-24T06:49:44Z</dcterms:created>
  <dcterms:modified xsi:type="dcterms:W3CDTF">2018-03-24T20:52:32Z</dcterms:modified>
</cp:coreProperties>
</file>