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activeX/activeX2.xml" ContentType="application/vnd.ms-office.activeX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activeX/activeX1.xml" ContentType="application/vnd.ms-office.activeX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7" r:id="rId4"/>
    <p:sldMasterId id="2147483709" r:id="rId5"/>
    <p:sldMasterId id="2147483721" r:id="rId6"/>
  </p:sldMasterIdLst>
  <p:notesMasterIdLst>
    <p:notesMasterId r:id="rId38"/>
  </p:notesMasterIdLst>
  <p:sldIdLst>
    <p:sldId id="257" r:id="rId7"/>
    <p:sldId id="258" r:id="rId8"/>
    <p:sldId id="282" r:id="rId9"/>
    <p:sldId id="260" r:id="rId10"/>
    <p:sldId id="261" r:id="rId11"/>
    <p:sldId id="262" r:id="rId12"/>
    <p:sldId id="263" r:id="rId13"/>
    <p:sldId id="264" r:id="rId14"/>
    <p:sldId id="284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89" r:id="rId24"/>
    <p:sldId id="291" r:id="rId25"/>
    <p:sldId id="276" r:id="rId26"/>
    <p:sldId id="277" r:id="rId27"/>
    <p:sldId id="278" r:id="rId28"/>
    <p:sldId id="279" r:id="rId29"/>
    <p:sldId id="280" r:id="rId30"/>
    <p:sldId id="283" r:id="rId31"/>
    <p:sldId id="285" r:id="rId32"/>
    <p:sldId id="286" r:id="rId33"/>
    <p:sldId id="287" r:id="rId34"/>
    <p:sldId id="288" r:id="rId35"/>
    <p:sldId id="292" r:id="rId36"/>
    <p:sldId id="293" r:id="rId37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4B00"/>
    <a:srgbClr val="A47D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750" autoAdjust="0"/>
    <p:restoredTop sz="94660"/>
  </p:normalViewPr>
  <p:slideViewPr>
    <p:cSldViewPr>
      <p:cViewPr varScale="1">
        <p:scale>
          <a:sx n="68" d="100"/>
          <a:sy n="68" d="100"/>
        </p:scale>
        <p:origin x="-13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PropertyBag">
  <ax:ocxPr ax:name="VariousPropertyBits" ax:value="746604571"/>
  <ax:ocxPr ax:name="BackColor" ax:value="2147483655"/>
  <ax:ocxPr ax:name="ForeColor" ax:value="2147483662"/>
  <ax:ocxPr ax:name="Size" ax:value="3678;1217"/>
  <ax:ocxPr ax:name="SpecialEffect" ax:value="0"/>
  <ax:ocxPr ax:name="FontName" ax:value="Arial"/>
  <ax:ocxPr ax:name="FontEffects" ax:value="1073741825"/>
  <ax:ocxPr ax:name="FontHeight" ax:value="360"/>
  <ax:ocxPr ax:name="FontCharSet" ax:value="0"/>
  <ax:ocxPr ax:name="FontPitchAndFamily" ax:value="2"/>
  <ax:ocxPr ax:name="ParagraphAlign" ax:value="2"/>
  <ax:ocxPr ax:name="FontWeight" ax:value="700"/>
</ax:ocx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PropertyBag">
  <ax:ocxPr ax:name="VariousPropertyBits" ax:value="746604571"/>
  <ax:ocxPr ax:name="BackColor" ax:value="2147483655"/>
  <ax:ocxPr ax:name="ForeColor" ax:value="2147483662"/>
  <ax:ocxPr ax:name="Size" ax:value="3678;1217"/>
  <ax:ocxPr ax:name="SpecialEffect" ax:value="0"/>
  <ax:ocxPr ax:name="FontName" ax:value="Arial"/>
  <ax:ocxPr ax:name="FontEffects" ax:value="1073741825"/>
  <ax:ocxPr ax:name="FontHeight" ax:value="360"/>
  <ax:ocxPr ax:name="FontCharSet" ax:value="0"/>
  <ax:ocxPr ax:name="FontPitchAndFamily" ax:value="2"/>
  <ax:ocxPr ax:name="ParagraphAlign" ax:value="2"/>
  <ax:ocxPr ax:name="FontWeight" ax:value="700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Cyrl-C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D0AEB-4F65-47B1-A5D5-B5606F9AE0C2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Cyrl-C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450BFA-C28F-4219-A34D-7469497ABB54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ГОСПОД</a:t>
            </a:r>
            <a:r>
              <a:rPr lang="sr-Cyrl-RS" baseline="0" dirty="0" smtClean="0"/>
              <a:t> ИСУС ХРИСТОС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50BFA-C28F-4219-A34D-7469497ABB54}" type="slidenum">
              <a:rPr lang="sr-Cyrl-CS" smtClean="0"/>
              <a:pPr/>
              <a:t>9</a:t>
            </a:fld>
            <a:endParaRPr lang="sr-Cyrl-C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ПРИЧЕШЋЕ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50BFA-C28F-4219-A34D-7469497ABB54}" type="slidenum">
              <a:rPr lang="sr-Cyrl-CS" smtClean="0"/>
              <a:pPr/>
              <a:t>18</a:t>
            </a:fld>
            <a:endParaRPr lang="sr-Cyrl-C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r-Cyrl-RS" dirty="0" smtClean="0"/>
              <a:t>ПРЕСВЕТА</a:t>
            </a:r>
            <a:r>
              <a:rPr lang="sr-Cyrl-RS" baseline="0" dirty="0" smtClean="0"/>
              <a:t> БОГОРОДИЦА</a:t>
            </a:r>
            <a:endParaRPr lang="hr-HR" dirty="0" smtClean="0"/>
          </a:p>
        </p:txBody>
      </p:sp>
      <p:sp>
        <p:nvSpPr>
          <p:cNvPr id="9220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9CE1923-99C1-444A-94E5-8380EBD885F8}" type="slidenum">
              <a:rPr lang="hr-HR" smtClean="0"/>
              <a:pPr/>
              <a:t>19</a:t>
            </a:fld>
            <a:endParaRPr lang="hr-H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r-Latn-CS" dirty="0" smtClean="0"/>
              <a:t> </a:t>
            </a:r>
            <a:r>
              <a:rPr lang="sr-Cyrl-CS" dirty="0" smtClean="0"/>
              <a:t>КРШТЕЊЕ</a:t>
            </a:r>
            <a:endParaRPr lang="hr-HR" dirty="0" smtClean="0"/>
          </a:p>
        </p:txBody>
      </p:sp>
      <p:sp>
        <p:nvSpPr>
          <p:cNvPr id="9220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9CE1923-99C1-444A-94E5-8380EBD885F8}" type="slidenum">
              <a:rPr lang="hr-HR" smtClean="0"/>
              <a:pPr/>
              <a:t>25</a:t>
            </a:fld>
            <a:endParaRPr lang="hr-H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r-Cyrl-RS" dirty="0" smtClean="0"/>
              <a:t>ПРИЧЕШЋЕ</a:t>
            </a:r>
            <a:endParaRPr lang="hr-HR" dirty="0" smtClean="0"/>
          </a:p>
        </p:txBody>
      </p:sp>
      <p:sp>
        <p:nvSpPr>
          <p:cNvPr id="9220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9CE1923-99C1-444A-94E5-8380EBD885F8}" type="slidenum">
              <a:rPr lang="hr-HR" smtClean="0"/>
              <a:pPr/>
              <a:t>27</a:t>
            </a:fld>
            <a:endParaRPr lang="hr-H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sr-Cyrl-CS" smtClean="0"/>
              <a:t>МОЛИТВА, ХЛЕБ, ВИНО, ЖИТО – КРСНА СЛАВА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07E87E5-5D4B-4F27-BB9A-998DE50A9E03}" type="slidenum">
              <a:rPr lang="sr-Cyrl-CS" smtClean="0"/>
              <a:pPr/>
              <a:t>29</a:t>
            </a:fld>
            <a:endParaRPr lang="sr-Cyrl-C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СВЕТИ ЈОВАН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50BFA-C28F-4219-A34D-7469497ABB54}" type="slidenum">
              <a:rPr lang="sr-Cyrl-CS" smtClean="0"/>
              <a:pPr/>
              <a:t>30</a:t>
            </a:fld>
            <a:endParaRPr lang="sr-Cyrl-C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857C0-37E5-4C66-AC7A-47A91925FB4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41662285"/>
      </p:ext>
    </p:extLst>
  </p:cSld>
  <p:clrMapOvr>
    <a:masterClrMapping/>
  </p:clrMapOvr>
  <p:transition advTm="12000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EF51A-75BB-4BB7-8010-C1C7914136D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489994980"/>
      </p:ext>
    </p:extLst>
  </p:cSld>
  <p:clrMapOvr>
    <a:masterClrMapping/>
  </p:clrMapOvr>
  <p:transition advTm="12000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66EDC-1531-4CF6-84FA-CCD5642E17C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40995009"/>
      </p:ext>
    </p:extLst>
  </p:cSld>
  <p:clrMapOvr>
    <a:masterClrMapping/>
  </p:clrMapOvr>
  <p:transition advTm="12000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9B324-319F-48C7-980E-7AA37AB9417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746079462"/>
      </p:ext>
    </p:extLst>
  </p:cSld>
  <p:clrMapOvr>
    <a:masterClrMapping/>
  </p:clrMapOvr>
  <p:transition advTm="12000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A31BB-C122-4391-96DE-4BFCB516048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48524043"/>
      </p:ext>
    </p:extLst>
  </p:cSld>
  <p:clrMapOvr>
    <a:masterClrMapping/>
  </p:clrMapOvr>
  <p:transition advTm="12000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82CB1-B45D-4A8D-BFEE-56416FE7D14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29941042"/>
      </p:ext>
    </p:extLst>
  </p:cSld>
  <p:clrMapOvr>
    <a:masterClrMapping/>
  </p:clrMapOvr>
  <p:transition advTm="12000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B6F20-75A6-4222-B921-50CF5B450E9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51522580"/>
      </p:ext>
    </p:extLst>
  </p:cSld>
  <p:clrMapOvr>
    <a:masterClrMapping/>
  </p:clrMapOvr>
  <p:transition advTm="12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DADA5-C5BD-4348-AA88-9622D804ED9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64691654"/>
      </p:ext>
    </p:extLst>
  </p:cSld>
  <p:clrMapOvr>
    <a:masterClrMapping/>
  </p:clrMapOvr>
  <p:transition advTm="12000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94BB7-A2AA-4F88-B94B-1EDF732916E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78553442"/>
      </p:ext>
    </p:extLst>
  </p:cSld>
  <p:clrMapOvr>
    <a:masterClrMapping/>
  </p:clrMapOvr>
  <p:transition advTm="12000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87584-F75D-4083-A961-27B6B4EA411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443976754"/>
      </p:ext>
    </p:extLst>
  </p:cSld>
  <p:clrMapOvr>
    <a:masterClrMapping/>
  </p:clrMapOvr>
  <p:transition advTm="12000"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98C42-42B4-4C1F-92C7-2670C2A25C8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83069346"/>
      </p:ext>
    </p:extLst>
  </p:cSld>
  <p:clrMapOvr>
    <a:masterClrMapping/>
  </p:clrMapOvr>
  <p:transition advTm="12000"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olo, contenut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EA12C-0DFC-463A-87FD-7A6E40FAEB0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873279094"/>
      </p:ext>
    </p:extLst>
  </p:cSld>
  <p:clrMapOvr>
    <a:masterClrMapping/>
  </p:clrMapOvr>
  <p:transition advTm="12000"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Cyrl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0E0C-E310-4F36-89E2-DEF1F8620D40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91A8-538B-4168-8093-0E290A6FEB11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0E0C-E310-4F36-89E2-DEF1F8620D40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91A8-538B-4168-8093-0E290A6FEB11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0E0C-E310-4F36-89E2-DEF1F8620D40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91A8-538B-4168-8093-0E290A6FEB11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C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0E0C-E310-4F36-89E2-DEF1F8620D40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91A8-538B-4168-8093-0E290A6FEB11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C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0E0C-E310-4F36-89E2-DEF1F8620D40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91A8-538B-4168-8093-0E290A6FEB11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0E0C-E310-4F36-89E2-DEF1F8620D40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91A8-538B-4168-8093-0E290A6FEB11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0E0C-E310-4F36-89E2-DEF1F8620D40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91A8-538B-4168-8093-0E290A6FEB11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0E0C-E310-4F36-89E2-DEF1F8620D40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91A8-538B-4168-8093-0E290A6FEB11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Cyrl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0E0C-E310-4F36-89E2-DEF1F8620D40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91A8-538B-4168-8093-0E290A6FEB11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0E0C-E310-4F36-89E2-DEF1F8620D40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91A8-538B-4168-8093-0E290A6FEB11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0E0C-E310-4F36-89E2-DEF1F8620D40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91A8-538B-4168-8093-0E290A6FEB11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5AC83-9730-444F-9BF5-1D6F187EA23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CFD18-CC08-46B8-A3BE-FBA4D234BFB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90063-90DE-4FD6-A39E-C867A89DAFE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B0A00-1F39-49D8-9159-9E215FC64B1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0D69C-F55C-4245-94E8-122C80B5C68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92447-6F87-445C-8555-D027FC8B3CC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3C988-F067-40C4-9DC1-A0F555CB056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33645-3E53-4E39-8643-F3ACD9E1104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r-HR" noProof="0" smtClean="0"/>
              <a:t>Pritisnite ikonu za dodavanje slike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8BE38-00B2-41F2-A413-918F61C17E9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D4C40-B8FB-4625-876A-861FE401F78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CA33B-19E7-4A33-B966-724CB7EABAC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82632-AA1B-4744-B863-3B8B7FA4164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>
    <p:zo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6260B-A7D6-449F-965C-4C82CD37F1D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>
    <p:zo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EFDF5-63EA-4885-BB99-E3C51D81A26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76A06-DBA2-4F7F-B66F-CB6D0A3577E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>
    <p:zo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0A048-A0DF-43CA-BB2A-CB72F700AA2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>
    <p:zo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1BCF7-6337-4495-9AB0-80B6BCC5FB5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>
    <p:zo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B5C74-0670-4EEF-8F1B-C1D08A889A7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>
    <p:zo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A1A62-4422-40E5-847D-BC1C82A8850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>
    <p:zo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32C8F-5FE2-4AD4-AC39-23C86FD2CC1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>
    <p:zo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2A578-7C69-4B11-AC9F-307AEBF5C35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>
    <p:zo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58315-9A08-4AFE-9E47-590C4A78ACD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87AC0E3-DFCB-4741-802C-2C0C2EA93D91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sr-Cyrl-C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87AC0E3-DFCB-4741-802C-2C0C2EA93D91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sr-Cyrl-C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19E5EEF-D344-4447-AD51-F92C52F764E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 advTm="12000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A0E0C-E310-4F36-89E2-DEF1F8620D40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691A8-538B-4168-8093-0E290A6FEB11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 naslova matrice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fld id="{5010F266-F65A-4E01-BC1E-3ABC31E48C9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FF7F2C9D-A3BD-4270-98B2-727C30EF98C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slide" Target="slide9.xml"/><Relationship Id="rId18" Type="http://schemas.openxmlformats.org/officeDocument/2006/relationships/slide" Target="slide31.xml"/><Relationship Id="rId26" Type="http://schemas.openxmlformats.org/officeDocument/2006/relationships/image" Target="../media/image6.png"/><Relationship Id="rId3" Type="http://schemas.openxmlformats.org/officeDocument/2006/relationships/control" Target="../activeX/activeX1.xml"/><Relationship Id="rId21" Type="http://schemas.openxmlformats.org/officeDocument/2006/relationships/slide" Target="slide21.xml"/><Relationship Id="rId7" Type="http://schemas.openxmlformats.org/officeDocument/2006/relationships/slide" Target="slide22.xml"/><Relationship Id="rId12" Type="http://schemas.openxmlformats.org/officeDocument/2006/relationships/slide" Target="slide25.xml"/><Relationship Id="rId17" Type="http://schemas.openxmlformats.org/officeDocument/2006/relationships/slide" Target="slide29.xml"/><Relationship Id="rId25" Type="http://schemas.openxmlformats.org/officeDocument/2006/relationships/slide" Target="slide30.xml"/><Relationship Id="rId2" Type="http://schemas.openxmlformats.org/officeDocument/2006/relationships/audio" Target="file:///D:\za%20film\Sound\HeartBeat.wav" TargetMode="External"/><Relationship Id="rId16" Type="http://schemas.openxmlformats.org/officeDocument/2006/relationships/slide" Target="slide28.xml"/><Relationship Id="rId20" Type="http://schemas.openxmlformats.org/officeDocument/2006/relationships/slide" Target="slide20.xml"/><Relationship Id="rId1" Type="http://schemas.openxmlformats.org/officeDocument/2006/relationships/vmlDrawing" Target="../drawings/vmlDrawing1.vml"/><Relationship Id="rId6" Type="http://schemas.openxmlformats.org/officeDocument/2006/relationships/audio" Target="../media/audio1.wav"/><Relationship Id="rId11" Type="http://schemas.openxmlformats.org/officeDocument/2006/relationships/slide" Target="slide6.xml"/><Relationship Id="rId24" Type="http://schemas.openxmlformats.org/officeDocument/2006/relationships/slide" Target="slide17.xml"/><Relationship Id="rId5" Type="http://schemas.openxmlformats.org/officeDocument/2006/relationships/slideLayout" Target="../slideLayouts/slideLayout7.xml"/><Relationship Id="rId15" Type="http://schemas.openxmlformats.org/officeDocument/2006/relationships/slide" Target="slide27.xml"/><Relationship Id="rId23" Type="http://schemas.openxmlformats.org/officeDocument/2006/relationships/slide" Target="slide15.xml"/><Relationship Id="rId10" Type="http://schemas.openxmlformats.org/officeDocument/2006/relationships/slide" Target="slide24.xml"/><Relationship Id="rId19" Type="http://schemas.openxmlformats.org/officeDocument/2006/relationships/slide" Target="slide19.xml"/><Relationship Id="rId4" Type="http://schemas.openxmlformats.org/officeDocument/2006/relationships/control" Target="../activeX/activeX2.xml"/><Relationship Id="rId9" Type="http://schemas.openxmlformats.org/officeDocument/2006/relationships/slide" Target="slide23.xml"/><Relationship Id="rId14" Type="http://schemas.openxmlformats.org/officeDocument/2006/relationships/slide" Target="slide26.xml"/><Relationship Id="rId22" Type="http://schemas.openxmlformats.org/officeDocument/2006/relationships/slide" Target="slide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3.xml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2.xml"/><Relationship Id="rId5" Type="http://schemas.openxmlformats.org/officeDocument/2006/relationships/audio" Target="../media/audio2.wav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2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2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2.xml"/><Relationship Id="rId5" Type="http://schemas.openxmlformats.org/officeDocument/2006/relationships/audio" Target="../media/audio2.wav"/><Relationship Id="rId4" Type="http://schemas.openxmlformats.org/officeDocument/2006/relationships/slide" Target="slid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2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2.xml"/><Relationship Id="rId5" Type="http://schemas.openxmlformats.org/officeDocument/2006/relationships/audio" Target="../media/audio2.wav"/><Relationship Id="rId4" Type="http://schemas.openxmlformats.org/officeDocument/2006/relationships/slide" Target="slide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.xml"/><Relationship Id="rId5" Type="http://schemas.openxmlformats.org/officeDocument/2006/relationships/audio" Target="../media/audio2.wav"/><Relationship Id="rId4" Type="http://schemas.openxmlformats.org/officeDocument/2006/relationships/slide" Target="slide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audio" Target="../media/audio2.wav"/><Relationship Id="rId2" Type="http://schemas.openxmlformats.org/officeDocument/2006/relationships/slideLayout" Target="../slideLayouts/slideLayout63.xml"/><Relationship Id="rId1" Type="http://schemas.openxmlformats.org/officeDocument/2006/relationships/audio" Target="../media/audio4.wav"/><Relationship Id="rId6" Type="http://schemas.openxmlformats.org/officeDocument/2006/relationships/slide" Target="slide1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3.wav"/><Relationship Id="rId7" Type="http://schemas.openxmlformats.org/officeDocument/2006/relationships/image" Target="../media/image10.png"/><Relationship Id="rId2" Type="http://schemas.openxmlformats.org/officeDocument/2006/relationships/audio" Target="file:///D:\za%20film\Sound\BOOM.WAV" TargetMode="External"/><Relationship Id="rId1" Type="http://schemas.openxmlformats.org/officeDocument/2006/relationships/audio" Target="file:///D:\za%20film\Sound\cricketamb02.wav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41.xml"/><Relationship Id="rId9" Type="http://schemas.openxmlformats.org/officeDocument/2006/relationships/audio" Target="../media/audio2.wav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3.wav"/><Relationship Id="rId7" Type="http://schemas.openxmlformats.org/officeDocument/2006/relationships/image" Target="../media/image9.png"/><Relationship Id="rId2" Type="http://schemas.openxmlformats.org/officeDocument/2006/relationships/audio" Target="file:///D:\za%20film\Sound\BOOM.WAV" TargetMode="External"/><Relationship Id="rId1" Type="http://schemas.openxmlformats.org/officeDocument/2006/relationships/audio" Target="file:///D:\za%20film\Sound\cricketamb02.wav" TargetMode="Externa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4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5" Type="http://schemas.openxmlformats.org/officeDocument/2006/relationships/audio" Target="../media/audio2.wav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3.wav"/><Relationship Id="rId7" Type="http://schemas.openxmlformats.org/officeDocument/2006/relationships/image" Target="../media/image9.png"/><Relationship Id="rId2" Type="http://schemas.openxmlformats.org/officeDocument/2006/relationships/audio" Target="file:///D:\za%20film\Sound\BOOM.WAV" TargetMode="External"/><Relationship Id="rId1" Type="http://schemas.openxmlformats.org/officeDocument/2006/relationships/audio" Target="file:///D:\za%20film\Sound\cricketamb02.wav" TargetMode="Externa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41.xml"/><Relationship Id="rId9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14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3143248"/>
            <a:ext cx="642910" cy="64294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  <a:tileRect/>
          </a:gradFill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 </a:t>
            </a:r>
            <a:r>
              <a:rPr kumimoji="0" lang="sr-Cyrl-C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1</a:t>
            </a:r>
            <a:endParaRPr kumimoji="0" lang="hr-HR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4" name="AutoShape 149">
            <a:hlinkClick r:id="rId7" action="ppaction://hlinksldjump" highlightClick="1">
              <a:snd r:embed="rId8" name="bomb.wav" builtIn="1"/>
            </a:hlinkClick>
          </p:cNvPr>
          <p:cNvSpPr>
            <a:spLocks noChangeArrowheads="1"/>
          </p:cNvSpPr>
          <p:nvPr/>
        </p:nvSpPr>
        <p:spPr bwMode="auto">
          <a:xfrm>
            <a:off x="642910" y="3143248"/>
            <a:ext cx="714380" cy="64294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 </a:t>
            </a:r>
            <a:r>
              <a:rPr kumimoji="0" lang="sr-Cyrl-C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2</a:t>
            </a:r>
            <a:endParaRPr kumimoji="0" lang="hr-HR" sz="11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6" name="AutoShape 149">
            <a:hlinkClick r:id="rId9" action="ppaction://hlinksldjump">
              <a:snd r:embed="rId8" name="bomb.wav" builtIn="1"/>
            </a:hlinkClick>
          </p:cNvPr>
          <p:cNvSpPr>
            <a:spLocks noChangeArrowheads="1"/>
          </p:cNvSpPr>
          <p:nvPr/>
        </p:nvSpPr>
        <p:spPr bwMode="auto">
          <a:xfrm>
            <a:off x="1357290" y="3143248"/>
            <a:ext cx="714380" cy="64294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 </a:t>
            </a:r>
            <a:r>
              <a:rPr kumimoji="0" lang="sr-Cyrl-C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3</a:t>
            </a:r>
            <a:endParaRPr kumimoji="0" lang="hr-HR" sz="11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8" name="AutoShape 149">
            <a:hlinkClick r:id="rId10" action="ppaction://hlinksldjump">
              <a:snd r:embed="rId8" name="bomb.wav" builtIn="1"/>
            </a:hlinkClick>
          </p:cNvPr>
          <p:cNvSpPr>
            <a:spLocks noChangeArrowheads="1"/>
          </p:cNvSpPr>
          <p:nvPr/>
        </p:nvSpPr>
        <p:spPr bwMode="auto">
          <a:xfrm>
            <a:off x="2071670" y="3143248"/>
            <a:ext cx="642942" cy="68579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 </a:t>
            </a:r>
            <a:r>
              <a:rPr kumimoji="0" lang="sr-Cyrl-C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 </a:t>
            </a:r>
            <a:r>
              <a:rPr kumimoji="0" lang="sr-Cyrl-C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4</a:t>
            </a:r>
            <a:endParaRPr kumimoji="0" lang="hr-HR" sz="11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9" name="AutoShape 149">
            <a:hlinkClick r:id="rId11" action="ppaction://hlinksldjump" highlightClick="1">
              <a:snd r:embed="rId8" name="bomb.wav" builtIn="1"/>
            </a:hlinkClick>
          </p:cNvPr>
          <p:cNvSpPr>
            <a:spLocks noChangeArrowheads="1"/>
          </p:cNvSpPr>
          <p:nvPr/>
        </p:nvSpPr>
        <p:spPr bwMode="auto">
          <a:xfrm>
            <a:off x="2714612" y="3143248"/>
            <a:ext cx="642942" cy="64294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  <a:tileRect/>
          </a:gradFill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1200" b="1" kern="0" dirty="0" smtClean="0">
                <a:solidFill>
                  <a:srgbClr val="FFFFFF"/>
                </a:solidFill>
              </a:rPr>
              <a:t>5</a:t>
            </a:r>
            <a:endParaRPr kumimoji="0" lang="hr-HR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20" name="AutoShape 149">
            <a:hlinkClick r:id="rId11" action="ppaction://hlinksldjump" highlightClick="1">
              <a:snd r:embed="rId8" name="bomb.wav" builtIn="1"/>
            </a:hlinkClick>
          </p:cNvPr>
          <p:cNvSpPr>
            <a:spLocks noChangeArrowheads="1"/>
          </p:cNvSpPr>
          <p:nvPr/>
        </p:nvSpPr>
        <p:spPr bwMode="auto">
          <a:xfrm>
            <a:off x="3357554" y="3143248"/>
            <a:ext cx="714380" cy="64294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  <a:tileRect/>
          </a:gradFill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 </a:t>
            </a:r>
            <a:r>
              <a:rPr kumimoji="0" lang="sr-Latn-C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6</a:t>
            </a:r>
            <a:endParaRPr kumimoji="0" lang="hr-HR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21" name="AutoShape 149">
            <a:hlinkClick r:id="rId12" action="ppaction://hlinksldjump" highlightClick="1">
              <a:snd r:embed="rId8" name="bomb.wav" builtIn="1"/>
            </a:hlinkClick>
          </p:cNvPr>
          <p:cNvSpPr>
            <a:spLocks noChangeArrowheads="1"/>
          </p:cNvSpPr>
          <p:nvPr/>
        </p:nvSpPr>
        <p:spPr bwMode="auto">
          <a:xfrm>
            <a:off x="4071934" y="3143248"/>
            <a:ext cx="642942" cy="64294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  <a:tileRect/>
          </a:gradFill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 </a:t>
            </a:r>
            <a:r>
              <a:rPr lang="sr-Latn-CS" sz="1200" b="1" kern="0" dirty="0" smtClean="0">
                <a:solidFill>
                  <a:srgbClr val="FFFFFF"/>
                </a:solidFill>
              </a:rPr>
              <a:t>7</a:t>
            </a:r>
            <a:endParaRPr kumimoji="0" lang="hr-HR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22" name="AutoShape 149">
            <a:hlinkClick r:id="rId13" action="ppaction://hlinksldjump" highlightClick="1">
              <a:snd r:embed="rId8" name="bomb.wav" builtIn="1"/>
            </a:hlinkClick>
          </p:cNvPr>
          <p:cNvSpPr>
            <a:spLocks noChangeArrowheads="1"/>
          </p:cNvSpPr>
          <p:nvPr/>
        </p:nvSpPr>
        <p:spPr bwMode="auto">
          <a:xfrm>
            <a:off x="4714876" y="3143248"/>
            <a:ext cx="642942" cy="64294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  <a:tileRect/>
          </a:gradFill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 </a:t>
            </a:r>
            <a:r>
              <a:rPr lang="sr-Latn-CS" sz="1200" b="1" kern="0" dirty="0" smtClean="0">
                <a:solidFill>
                  <a:srgbClr val="FFFFFF"/>
                </a:solidFill>
              </a:rPr>
              <a:t>8</a:t>
            </a:r>
            <a:endParaRPr kumimoji="0" lang="hr-HR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25" name="Rectangle 60"/>
          <p:cNvSpPr>
            <a:spLocks noChangeArrowheads="1"/>
          </p:cNvSpPr>
          <p:nvPr/>
        </p:nvSpPr>
        <p:spPr bwMode="auto">
          <a:xfrm>
            <a:off x="0" y="0"/>
            <a:ext cx="857224" cy="92867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/>
          </a:gra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lvl="0" eaLnBrk="0" hangingPunct="0">
              <a:defRPr/>
            </a:pPr>
            <a:r>
              <a:rPr lang="sr-Latn-CS" sz="6000" kern="0" dirty="0" smtClean="0">
                <a:solidFill>
                  <a:prstClr val="white"/>
                </a:solidFill>
              </a:rPr>
              <a:t> 1</a:t>
            </a:r>
            <a:endParaRPr kumimoji="0" lang="sr-Cyrl-C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7" name="Rectangle 60"/>
          <p:cNvSpPr>
            <a:spLocks noChangeArrowheads="1"/>
          </p:cNvSpPr>
          <p:nvPr/>
        </p:nvSpPr>
        <p:spPr bwMode="auto">
          <a:xfrm>
            <a:off x="857224" y="0"/>
            <a:ext cx="857256" cy="92867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/>
          </a:gra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lvl="0" eaLnBrk="0" hangingPunct="0">
              <a:defRPr/>
            </a:pPr>
            <a:r>
              <a:rPr lang="sr-Latn-CS" sz="6000" kern="0" dirty="0" smtClean="0">
                <a:solidFill>
                  <a:prstClr val="white"/>
                </a:solidFill>
              </a:rPr>
              <a:t> 2</a:t>
            </a:r>
            <a:endParaRPr kumimoji="0" lang="sr-Cyrl-C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9" name="Rectangle 60"/>
          <p:cNvSpPr>
            <a:spLocks noChangeArrowheads="1"/>
          </p:cNvSpPr>
          <p:nvPr/>
        </p:nvSpPr>
        <p:spPr bwMode="auto">
          <a:xfrm>
            <a:off x="1714480" y="0"/>
            <a:ext cx="857256" cy="92867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/>
          </a:gra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lvl="0" eaLnBrk="0" hangingPunct="0">
              <a:defRPr/>
            </a:pPr>
            <a:r>
              <a:rPr kumimoji="0" lang="sr-Latn-CS" sz="6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3</a:t>
            </a:r>
            <a:endParaRPr kumimoji="0" lang="sr-Cyrl-C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1" name="Rectangle 60"/>
          <p:cNvSpPr>
            <a:spLocks noChangeArrowheads="1"/>
          </p:cNvSpPr>
          <p:nvPr/>
        </p:nvSpPr>
        <p:spPr bwMode="auto">
          <a:xfrm>
            <a:off x="2571736" y="0"/>
            <a:ext cx="928694" cy="92867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/>
          </a:gra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6000" kern="0" dirty="0" smtClean="0">
                <a:solidFill>
                  <a:srgbClr val="FFFFFF"/>
                </a:solidFill>
              </a:rPr>
              <a:t>4</a:t>
            </a:r>
            <a:endParaRPr kumimoji="0" lang="sr-Cyrl-CS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3" name="Rectangle 60"/>
          <p:cNvSpPr>
            <a:spLocks noChangeArrowheads="1"/>
          </p:cNvSpPr>
          <p:nvPr/>
        </p:nvSpPr>
        <p:spPr bwMode="auto">
          <a:xfrm>
            <a:off x="3500430" y="0"/>
            <a:ext cx="928694" cy="92867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/>
          </a:gra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6000" kern="0" dirty="0" smtClean="0">
                <a:solidFill>
                  <a:srgbClr val="FFFFFF"/>
                </a:solidFill>
              </a:rPr>
              <a:t>5</a:t>
            </a:r>
            <a:endParaRPr kumimoji="0" lang="sr-Cyrl-CS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5" name="Rectangle 60"/>
          <p:cNvSpPr>
            <a:spLocks noChangeArrowheads="1"/>
          </p:cNvSpPr>
          <p:nvPr/>
        </p:nvSpPr>
        <p:spPr bwMode="auto">
          <a:xfrm>
            <a:off x="4429124" y="0"/>
            <a:ext cx="857256" cy="92867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/>
          </a:gra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6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6</a:t>
            </a:r>
            <a:endParaRPr kumimoji="0" lang="sr-Cyrl-CS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7" name="Rectangle 60"/>
          <p:cNvSpPr>
            <a:spLocks noChangeArrowheads="1"/>
          </p:cNvSpPr>
          <p:nvPr/>
        </p:nvSpPr>
        <p:spPr bwMode="auto">
          <a:xfrm>
            <a:off x="5286380" y="0"/>
            <a:ext cx="857256" cy="92867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/>
          </a:gra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6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7</a:t>
            </a:r>
            <a:endParaRPr kumimoji="0" lang="sr-Cyrl-CS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9" name="Rectangle 60"/>
          <p:cNvSpPr>
            <a:spLocks noChangeArrowheads="1"/>
          </p:cNvSpPr>
          <p:nvPr/>
        </p:nvSpPr>
        <p:spPr bwMode="auto">
          <a:xfrm>
            <a:off x="6143636" y="0"/>
            <a:ext cx="928694" cy="92867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/>
          </a:gra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6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8</a:t>
            </a:r>
            <a:endParaRPr kumimoji="0" lang="sr-Cyrl-CS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41" name="AutoShape 149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357818" y="3143248"/>
            <a:ext cx="642910" cy="64294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hr-HR" sz="2000" b="1" kern="0" dirty="0" smtClean="0">
                <a:solidFill>
                  <a:srgbClr val="FFFFFF"/>
                </a:solidFill>
              </a:rPr>
              <a:t>9</a:t>
            </a:r>
          </a:p>
        </p:txBody>
      </p:sp>
      <p:sp>
        <p:nvSpPr>
          <p:cNvPr id="43" name="AutoShape 149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000760" y="3143248"/>
            <a:ext cx="642942" cy="64294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 </a:t>
            </a:r>
            <a:endParaRPr kumimoji="0" lang="sr-Latn-CS" sz="1200" b="1" i="0" u="none" strike="noStrike" kern="0" cap="none" spc="0" normalizeH="0" baseline="0" noProof="0" dirty="0" smtClean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BBE0E3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  <a:p>
            <a:pPr algn="ctr" eaLnBrk="0" hangingPunct="0">
              <a:defRPr/>
            </a:pPr>
            <a:r>
              <a:rPr lang="hr-HR" sz="2000" b="1" kern="0" dirty="0" smtClean="0">
                <a:solidFill>
                  <a:srgbClr val="FFFFFF"/>
                </a:solidFill>
              </a:rPr>
              <a:t>10</a:t>
            </a:r>
            <a:endParaRPr kumimoji="0" lang="hr-HR" sz="20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BBE0E3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48" name="AutoShape 149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0" y="3786190"/>
            <a:ext cx="714380" cy="64294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lvl="0" algn="ctr" eaLnBrk="0" hangingPunct="0">
              <a:defRPr/>
            </a:pPr>
            <a:r>
              <a:rPr lang="hr-HR" sz="2000" b="1" kern="0" dirty="0" smtClean="0">
                <a:solidFill>
                  <a:srgbClr val="FFFFFF"/>
                </a:solidFill>
              </a:rPr>
              <a:t>11</a:t>
            </a:r>
            <a:endParaRPr kumimoji="0" lang="hr-HR" sz="20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BBE0E3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50" name="AutoShape 149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14348" y="3786190"/>
            <a:ext cx="642942" cy="64294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20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BBE0E3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400" b="1" kern="0" dirty="0" smtClean="0">
                <a:solidFill>
                  <a:srgbClr val="FFFFFF"/>
                </a:solidFill>
              </a:rPr>
              <a:t>12</a:t>
            </a:r>
            <a:endParaRPr kumimoji="0" lang="hr-HR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7072330" y="0"/>
            <a:ext cx="1000132" cy="928670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6000" kern="0" dirty="0" smtClean="0"/>
              <a:t>  9</a:t>
            </a:r>
            <a:endParaRPr kumimoji="0" lang="sr-Cyrl-CS" sz="6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8072430" y="0"/>
            <a:ext cx="1071570" cy="928670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5400" kern="0" dirty="0" smtClean="0"/>
              <a:t>10</a:t>
            </a:r>
            <a:endParaRPr kumimoji="0" lang="sr-Cyrl-CS" sz="5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0" y="928670"/>
            <a:ext cx="1000100" cy="1000132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vl="0" eaLnBrk="0" hangingPunct="0">
              <a:defRPr/>
            </a:pPr>
            <a:r>
              <a:rPr lang="sr-Latn-CS" sz="6000" kern="0" dirty="0" smtClean="0">
                <a:solidFill>
                  <a:prstClr val="white"/>
                </a:solidFill>
              </a:rPr>
              <a:t>11</a:t>
            </a:r>
            <a:endParaRPr kumimoji="0" lang="sr-Cyrl-CS" sz="1600" b="0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857224" y="928670"/>
            <a:ext cx="928694" cy="1000132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vl="0" eaLnBrk="0" hangingPunct="0">
              <a:defRPr/>
            </a:pPr>
            <a:r>
              <a:rPr lang="sr-Latn-CS" sz="5400" kern="0" dirty="0" smtClean="0">
                <a:solidFill>
                  <a:prstClr val="white"/>
                </a:solidFill>
              </a:rPr>
              <a:t>12</a:t>
            </a:r>
            <a:endParaRPr kumimoji="0" lang="sr-Cyrl-CS" sz="5400" b="0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1714480" y="928670"/>
            <a:ext cx="928694" cy="1000132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vl="0" eaLnBrk="0" hangingPunct="0">
              <a:defRPr/>
            </a:pPr>
            <a:r>
              <a:rPr lang="sr-Latn-CS" sz="5400" kern="0" dirty="0" smtClean="0">
                <a:solidFill>
                  <a:prstClr val="white"/>
                </a:solidFill>
              </a:rPr>
              <a:t>13</a:t>
            </a:r>
            <a:endParaRPr kumimoji="0" lang="sr-Cyrl-CS" sz="5400" b="0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2571736" y="928670"/>
            <a:ext cx="928694" cy="1000132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r>
              <a:rPr lang="sr-Latn-CS" sz="5400" kern="0" dirty="0" smtClean="0"/>
              <a:t>14</a:t>
            </a:r>
            <a:endParaRPr lang="sr-Cyrl-CS" sz="5400" dirty="0">
              <a:ln>
                <a:solidFill>
                  <a:schemeClr val="bg1"/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3500430" y="928670"/>
            <a:ext cx="928694" cy="1000132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vl="0" eaLnBrk="0" hangingPunct="0">
              <a:defRPr/>
            </a:pPr>
            <a:r>
              <a:rPr kumimoji="0" lang="sr-Latn-CS" sz="5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15</a:t>
            </a:r>
            <a:endParaRPr kumimoji="0" lang="sr-Cyrl-CS" sz="5400" b="0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4429124" y="928670"/>
            <a:ext cx="1000132" cy="1000132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vl="0" eaLnBrk="0" hangingPunct="0">
              <a:defRPr/>
            </a:pPr>
            <a:r>
              <a:rPr lang="sr-Latn-CS" sz="5400" kern="0" dirty="0" smtClean="0">
                <a:solidFill>
                  <a:prstClr val="white"/>
                </a:solidFill>
              </a:rPr>
              <a:t>16</a:t>
            </a:r>
            <a:endParaRPr kumimoji="0" lang="sr-Cyrl-CS" sz="5400" b="0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69" name="AutoShape 149">
            <a:hlinkClick r:id="rId18" action="ppaction://hlinksldjump">
              <a:snd r:embed="rId8" name="bomb.wav" builtIn="1"/>
            </a:hlinkClick>
          </p:cNvPr>
          <p:cNvSpPr>
            <a:spLocks noChangeArrowheads="1"/>
          </p:cNvSpPr>
          <p:nvPr/>
        </p:nvSpPr>
        <p:spPr bwMode="auto">
          <a:xfrm>
            <a:off x="4000496" y="3786190"/>
            <a:ext cx="714348" cy="71438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hr-HR" sz="2000" b="1" kern="0" dirty="0" smtClean="0">
                <a:solidFill>
                  <a:srgbClr val="FFFFFF"/>
                </a:solidFill>
              </a:rPr>
              <a:t>17</a:t>
            </a:r>
          </a:p>
        </p:txBody>
      </p:sp>
      <p:sp>
        <p:nvSpPr>
          <p:cNvPr id="71" name="AutoShape 149">
            <a:hlinkClick r:id="rId19" action="ppaction://hlinksldjump">
              <a:snd r:embed="rId8" name="bomb.wav" builtIn="1"/>
            </a:hlinkClick>
          </p:cNvPr>
          <p:cNvSpPr>
            <a:spLocks noChangeArrowheads="1"/>
          </p:cNvSpPr>
          <p:nvPr/>
        </p:nvSpPr>
        <p:spPr bwMode="auto">
          <a:xfrm>
            <a:off x="4714876" y="3786190"/>
            <a:ext cx="714380" cy="71438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hr-HR" sz="2000" b="1" kern="0" dirty="0" smtClean="0">
                <a:solidFill>
                  <a:srgbClr val="FFFFFF"/>
                </a:solidFill>
              </a:rPr>
              <a:t>18</a:t>
            </a:r>
          </a:p>
        </p:txBody>
      </p:sp>
      <p:sp>
        <p:nvSpPr>
          <p:cNvPr id="73" name="AutoShape 149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5357818" y="3786190"/>
            <a:ext cx="709634" cy="719134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Cyrl-CS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algn="ctr" eaLnBrk="0" hangingPunct="0">
              <a:defRPr/>
            </a:pPr>
            <a:r>
              <a:rPr lang="hr-HR" sz="2000" b="1" kern="0" dirty="0" smtClean="0">
                <a:solidFill>
                  <a:srgbClr val="FFFFFF"/>
                </a:solidFill>
              </a:rPr>
              <a:t>19</a:t>
            </a:r>
            <a:endParaRPr kumimoji="0" lang="hr-HR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75" name="AutoShape 149">
            <a:hlinkClick r:id="rId21" action="ppaction://hlinksldjump">
              <a:snd r:embed="rId8" name="bomb.wav" builtIn="1"/>
            </a:hlinkClick>
          </p:cNvPr>
          <p:cNvSpPr>
            <a:spLocks noChangeArrowheads="1"/>
          </p:cNvSpPr>
          <p:nvPr/>
        </p:nvSpPr>
        <p:spPr bwMode="auto">
          <a:xfrm>
            <a:off x="6072198" y="3786190"/>
            <a:ext cx="642918" cy="71438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Cyrl-CS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algn="ctr" eaLnBrk="0" hangingPunct="0">
              <a:defRPr/>
            </a:pPr>
            <a:r>
              <a:rPr kumimoji="0" lang="hr-H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20</a:t>
            </a:r>
            <a:endParaRPr kumimoji="0" lang="hr-HR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76" name="Rounded Rectangle 75">
            <a:hlinkClick r:id="rId7" action="ppaction://hlinksldjump"/>
          </p:cNvPr>
          <p:cNvSpPr/>
          <p:nvPr/>
        </p:nvSpPr>
        <p:spPr>
          <a:xfrm>
            <a:off x="0" y="4429132"/>
            <a:ext cx="714348" cy="714380"/>
          </a:xfrm>
          <a:prstGeom prst="round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31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b="1" kern="0" dirty="0" smtClean="0">
                <a:solidFill>
                  <a:srgbClr val="FFFFFF"/>
                </a:solidFill>
              </a:rPr>
              <a:t>21</a:t>
            </a:r>
          </a:p>
        </p:txBody>
      </p:sp>
      <p:sp>
        <p:nvSpPr>
          <p:cNvPr id="77" name="Rounded Rectangle 76">
            <a:hlinkClick r:id="rId9" action="ppaction://hlinksldjump"/>
          </p:cNvPr>
          <p:cNvSpPr/>
          <p:nvPr/>
        </p:nvSpPr>
        <p:spPr>
          <a:xfrm>
            <a:off x="714348" y="4429132"/>
            <a:ext cx="714348" cy="714380"/>
          </a:xfrm>
          <a:prstGeom prst="round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31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b="1" kern="0" dirty="0" smtClean="0">
                <a:solidFill>
                  <a:srgbClr val="FFFFFF"/>
                </a:solidFill>
              </a:rPr>
              <a:t>22</a:t>
            </a:r>
          </a:p>
        </p:txBody>
      </p:sp>
      <p:sp>
        <p:nvSpPr>
          <p:cNvPr id="78" name="Rounded Rectangle 77">
            <a:hlinkClick r:id="rId10" action="ppaction://hlinksldjump">
              <a:snd r:embed="rId8" name="bomb.wav" builtIn="1"/>
            </a:hlinkClick>
          </p:cNvPr>
          <p:cNvSpPr/>
          <p:nvPr/>
        </p:nvSpPr>
        <p:spPr>
          <a:xfrm>
            <a:off x="1428728" y="4429132"/>
            <a:ext cx="714348" cy="714380"/>
          </a:xfrm>
          <a:prstGeom prst="round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31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b="1" kern="0" dirty="0" smtClean="0">
                <a:solidFill>
                  <a:srgbClr val="FFFFFF"/>
                </a:solidFill>
              </a:rPr>
              <a:t>23</a:t>
            </a:r>
          </a:p>
        </p:txBody>
      </p:sp>
      <p:sp>
        <p:nvSpPr>
          <p:cNvPr id="79" name="Rounded Rectangle 78">
            <a:hlinkClick r:id="rId12" action="ppaction://hlinksldjump">
              <a:snd r:embed="rId8" name="bomb.wav" builtIn="1"/>
            </a:hlinkClick>
          </p:cNvPr>
          <p:cNvSpPr/>
          <p:nvPr/>
        </p:nvSpPr>
        <p:spPr>
          <a:xfrm>
            <a:off x="2143108" y="4429132"/>
            <a:ext cx="571504" cy="714380"/>
          </a:xfrm>
          <a:prstGeom prst="round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31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b="1" kern="0" dirty="0" smtClean="0">
                <a:solidFill>
                  <a:srgbClr val="FFFFFF"/>
                </a:solidFill>
              </a:rPr>
              <a:t>24</a:t>
            </a:r>
          </a:p>
        </p:txBody>
      </p:sp>
      <p:sp>
        <p:nvSpPr>
          <p:cNvPr id="81" name="Rectangle 80"/>
          <p:cNvSpPr/>
          <p:nvPr/>
        </p:nvSpPr>
        <p:spPr bwMode="auto">
          <a:xfrm>
            <a:off x="5286380" y="928670"/>
            <a:ext cx="928694" cy="1000132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vl="0" eaLnBrk="0" hangingPunct="0">
              <a:defRPr/>
            </a:pPr>
            <a:r>
              <a:rPr lang="sr-Latn-CS" sz="5400" kern="0" dirty="0" smtClean="0">
                <a:solidFill>
                  <a:prstClr val="white"/>
                </a:solidFill>
              </a:rPr>
              <a:t>17</a:t>
            </a:r>
            <a:endParaRPr kumimoji="0" lang="sr-Cyrl-CS" sz="5400" b="0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6143636" y="928670"/>
            <a:ext cx="928694" cy="1000132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vl="0" eaLnBrk="0" hangingPunct="0">
              <a:defRPr/>
            </a:pPr>
            <a:r>
              <a:rPr lang="sr-Latn-CS" sz="5400" kern="0" dirty="0" smtClean="0">
                <a:solidFill>
                  <a:prstClr val="white"/>
                </a:solidFill>
              </a:rPr>
              <a:t>18</a:t>
            </a:r>
            <a:endParaRPr kumimoji="0" lang="sr-Cyrl-CS" sz="5400" b="0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7072330" y="928670"/>
            <a:ext cx="1000132" cy="1000132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vl="0" eaLnBrk="0" hangingPunct="0">
              <a:defRPr/>
            </a:pPr>
            <a:r>
              <a:rPr lang="sr-Latn-CS" sz="6000" kern="0" dirty="0" smtClean="0">
                <a:solidFill>
                  <a:prstClr val="white"/>
                </a:solidFill>
              </a:rPr>
              <a:t>19</a:t>
            </a:r>
            <a:endParaRPr kumimoji="0" lang="sr-Cyrl-CS" sz="1800" b="0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85" name="Rectangle 84"/>
          <p:cNvSpPr/>
          <p:nvPr/>
        </p:nvSpPr>
        <p:spPr bwMode="auto">
          <a:xfrm>
            <a:off x="8072430" y="928670"/>
            <a:ext cx="1071570" cy="1000132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vl="0" eaLnBrk="0" hangingPunct="0">
              <a:defRPr/>
            </a:pPr>
            <a:r>
              <a:rPr kumimoji="0" lang="sr-Latn-CS" sz="6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2o</a:t>
            </a:r>
            <a:endParaRPr kumimoji="0" lang="sr-Cyrl-CS" sz="1800" b="0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86" name="Rectangle 85"/>
          <p:cNvSpPr/>
          <p:nvPr/>
        </p:nvSpPr>
        <p:spPr bwMode="auto">
          <a:xfrm>
            <a:off x="0" y="1928802"/>
            <a:ext cx="928662" cy="1000132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vl="0" eaLnBrk="0" hangingPunct="0">
              <a:defRPr/>
            </a:pPr>
            <a:r>
              <a:rPr kumimoji="0" lang="sr-Latn-CS" sz="5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21</a:t>
            </a:r>
            <a:endParaRPr kumimoji="0" lang="sr-Cyrl-CS" sz="5400" b="0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857224" y="1928802"/>
            <a:ext cx="928694" cy="1000132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vl="0" eaLnBrk="0" hangingPunct="0">
              <a:defRPr/>
            </a:pPr>
            <a:r>
              <a:rPr kumimoji="0" lang="sr-Latn-CS" sz="5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22</a:t>
            </a:r>
            <a:endParaRPr kumimoji="0" lang="sr-Cyrl-CS" sz="5400" b="0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1714480" y="1928802"/>
            <a:ext cx="928694" cy="1000132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vl="0" eaLnBrk="0" hangingPunct="0">
              <a:defRPr/>
            </a:pPr>
            <a:r>
              <a:rPr kumimoji="0" lang="sr-Latn-CS" sz="5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23</a:t>
            </a:r>
            <a:endParaRPr kumimoji="0" lang="sr-Cyrl-CS" sz="5400" b="0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89" name="Rectangle 88"/>
          <p:cNvSpPr/>
          <p:nvPr/>
        </p:nvSpPr>
        <p:spPr bwMode="auto">
          <a:xfrm>
            <a:off x="2571736" y="1928802"/>
            <a:ext cx="928694" cy="1000132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vl="0" eaLnBrk="0" hangingPunct="0">
              <a:defRPr/>
            </a:pPr>
            <a:r>
              <a:rPr kumimoji="0" lang="sr-Latn-CS" sz="5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24</a:t>
            </a:r>
            <a:endParaRPr kumimoji="0" lang="sr-Cyrl-CS" sz="5400" b="0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55" name="Rounded Rectangle 54">
            <a:hlinkClick r:id="rId22" action="ppaction://hlinksldjump"/>
          </p:cNvPr>
          <p:cNvSpPr/>
          <p:nvPr/>
        </p:nvSpPr>
        <p:spPr>
          <a:xfrm>
            <a:off x="1357290" y="3786190"/>
            <a:ext cx="714380" cy="642942"/>
          </a:xfrm>
          <a:prstGeom prst="round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hangingPunct="0">
              <a:defRPr/>
            </a:pPr>
            <a:r>
              <a:rPr lang="hr-HR" b="1" kern="0" dirty="0" smtClean="0">
                <a:solidFill>
                  <a:srgbClr val="FFFFFF"/>
                </a:solidFill>
              </a:rPr>
              <a:t>13</a:t>
            </a:r>
            <a:endParaRPr lang="hr-HR" b="1" kern="0" dirty="0">
              <a:solidFill>
                <a:srgbClr val="FFFFFF"/>
              </a:solidFill>
            </a:endParaRPr>
          </a:p>
        </p:txBody>
      </p:sp>
      <p:sp>
        <p:nvSpPr>
          <p:cNvPr id="59" name="Rounded Rectangle 58">
            <a:hlinkClick r:id="rId23" action="ppaction://hlinksldjump"/>
          </p:cNvPr>
          <p:cNvSpPr/>
          <p:nvPr/>
        </p:nvSpPr>
        <p:spPr>
          <a:xfrm>
            <a:off x="2071670" y="3786190"/>
            <a:ext cx="642942" cy="642942"/>
          </a:xfrm>
          <a:prstGeom prst="round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b="1" kern="0" dirty="0" smtClean="0">
                <a:solidFill>
                  <a:srgbClr val="FFFFFF"/>
                </a:solidFill>
              </a:rPr>
              <a:t>14</a:t>
            </a:r>
          </a:p>
        </p:txBody>
      </p:sp>
      <p:sp>
        <p:nvSpPr>
          <p:cNvPr id="60" name="Rounded Rectangle 59">
            <a:hlinkClick r:id="rId19" action="ppaction://hlinksldjump"/>
          </p:cNvPr>
          <p:cNvSpPr/>
          <p:nvPr/>
        </p:nvSpPr>
        <p:spPr>
          <a:xfrm>
            <a:off x="2714612" y="3786190"/>
            <a:ext cx="642942" cy="642942"/>
          </a:xfrm>
          <a:prstGeom prst="round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b="1" kern="0" dirty="0" smtClean="0">
                <a:solidFill>
                  <a:srgbClr val="FFFFFF"/>
                </a:solidFill>
              </a:rPr>
              <a:t>15</a:t>
            </a:r>
          </a:p>
        </p:txBody>
      </p:sp>
      <p:sp>
        <p:nvSpPr>
          <p:cNvPr id="61" name="Rounded Rectangle 60">
            <a:hlinkClick r:id="rId24" action="ppaction://hlinksldjump"/>
          </p:cNvPr>
          <p:cNvSpPr/>
          <p:nvPr/>
        </p:nvSpPr>
        <p:spPr>
          <a:xfrm>
            <a:off x="3357554" y="3786190"/>
            <a:ext cx="642942" cy="642942"/>
          </a:xfrm>
          <a:prstGeom prst="round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b="1" kern="0" dirty="0" smtClean="0">
                <a:solidFill>
                  <a:srgbClr val="FFFFFF"/>
                </a:solidFill>
              </a:rPr>
              <a:t>16</a:t>
            </a:r>
          </a:p>
        </p:txBody>
      </p:sp>
      <p:sp>
        <p:nvSpPr>
          <p:cNvPr id="64" name="Rectangle 63"/>
          <p:cNvSpPr/>
          <p:nvPr/>
        </p:nvSpPr>
        <p:spPr>
          <a:xfrm>
            <a:off x="5357818" y="5429264"/>
            <a:ext cx="2361545" cy="461665"/>
          </a:xfrm>
          <a:prstGeom prst="rect">
            <a:avLst/>
          </a:prstGeom>
          <a:solidFill>
            <a:schemeClr val="bg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C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ЧИСТИ СРЦЕМ</a:t>
            </a: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357818" y="6000768"/>
            <a:ext cx="2245102" cy="461665"/>
          </a:xfrm>
          <a:prstGeom prst="rect">
            <a:avLst/>
          </a:prstGeom>
          <a:solidFill>
            <a:schemeClr val="bg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C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МИЛОСТИВИ</a:t>
            </a:r>
            <a:r>
              <a:rPr lang="sr-Cyrl-C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3500430" y="1928802"/>
            <a:ext cx="928694" cy="1000132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vl="0" eaLnBrk="0" hangingPunct="0">
              <a:defRPr/>
            </a:pPr>
            <a:r>
              <a:rPr kumimoji="0" lang="sr-Latn-CS" sz="5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25</a:t>
            </a:r>
            <a:endParaRPr kumimoji="0" lang="sr-Cyrl-CS" sz="5400" b="0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4429124" y="1928802"/>
            <a:ext cx="928694" cy="1000132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vl="0" eaLnBrk="0" hangingPunct="0">
              <a:defRPr/>
            </a:pPr>
            <a:r>
              <a:rPr kumimoji="0" lang="sr-Latn-CS" sz="5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26</a:t>
            </a:r>
            <a:endParaRPr kumimoji="0" lang="sr-Cyrl-CS" sz="5400" b="0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5214942" y="1928802"/>
            <a:ext cx="928694" cy="1000132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vl="0" eaLnBrk="0" hangingPunct="0">
              <a:defRPr/>
            </a:pPr>
            <a:r>
              <a:rPr kumimoji="0" lang="sr-Latn-CS" sz="5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27</a:t>
            </a:r>
            <a:endParaRPr kumimoji="0" lang="sr-Cyrl-CS" sz="5400" b="0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6143636" y="1928802"/>
            <a:ext cx="928694" cy="1000132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vl="0" eaLnBrk="0" hangingPunct="0">
              <a:defRPr/>
            </a:pPr>
            <a:r>
              <a:rPr kumimoji="0" lang="sr-Latn-CS" sz="5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28</a:t>
            </a:r>
            <a:endParaRPr kumimoji="0" lang="sr-Cyrl-CS" sz="5400" b="0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7072330" y="1928802"/>
            <a:ext cx="1000132" cy="1000132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vl="0" eaLnBrk="0" hangingPunct="0">
              <a:defRPr/>
            </a:pPr>
            <a:r>
              <a:rPr kumimoji="0" lang="sr-Latn-CS" sz="5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29</a:t>
            </a:r>
            <a:endParaRPr kumimoji="0" lang="sr-Cyrl-CS" sz="5400" b="0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8072462" y="1928802"/>
            <a:ext cx="1071538" cy="1000132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vl="0" eaLnBrk="0" hangingPunct="0">
              <a:defRPr/>
            </a:pPr>
            <a:r>
              <a:rPr lang="sr-Latn-CS" sz="5400" kern="0" dirty="0" smtClean="0">
                <a:solidFill>
                  <a:prstClr val="white"/>
                </a:solidFill>
              </a:rPr>
              <a:t>30</a:t>
            </a:r>
            <a:endParaRPr kumimoji="0" lang="sr-Cyrl-CS" sz="5400" b="0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82" name="Rounded Rectangle 81">
            <a:hlinkClick r:id="rId14" action="ppaction://hlinksldjump">
              <a:snd r:embed="rId8" name="bomb.wav" builtIn="1"/>
            </a:hlinkClick>
          </p:cNvPr>
          <p:cNvSpPr/>
          <p:nvPr/>
        </p:nvSpPr>
        <p:spPr>
          <a:xfrm>
            <a:off x="2714612" y="4429132"/>
            <a:ext cx="642942" cy="714380"/>
          </a:xfrm>
          <a:prstGeom prst="round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31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b="1" kern="0" dirty="0" smtClean="0">
                <a:solidFill>
                  <a:srgbClr val="FFFFFF"/>
                </a:solidFill>
              </a:rPr>
              <a:t>25</a:t>
            </a:r>
          </a:p>
        </p:txBody>
      </p:sp>
      <p:sp>
        <p:nvSpPr>
          <p:cNvPr id="90" name="Rounded Rectangle 89">
            <a:hlinkClick r:id="rId15" action="ppaction://hlinksldjump">
              <a:snd r:embed="rId8" name="bomb.wav" builtIn="1"/>
            </a:hlinkClick>
          </p:cNvPr>
          <p:cNvSpPr/>
          <p:nvPr/>
        </p:nvSpPr>
        <p:spPr>
          <a:xfrm>
            <a:off x="3357554" y="4429132"/>
            <a:ext cx="571504" cy="714380"/>
          </a:xfrm>
          <a:prstGeom prst="round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31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b="1" kern="0" dirty="0" smtClean="0">
                <a:solidFill>
                  <a:srgbClr val="FFFFFF"/>
                </a:solidFill>
              </a:rPr>
              <a:t>26</a:t>
            </a:r>
          </a:p>
        </p:txBody>
      </p:sp>
      <p:sp>
        <p:nvSpPr>
          <p:cNvPr id="91" name="Rounded Rectangle 90">
            <a:hlinkClick r:id="rId16" action="ppaction://hlinksldjump">
              <a:snd r:embed="rId8" name="bomb.wav" builtIn="1"/>
            </a:hlinkClick>
          </p:cNvPr>
          <p:cNvSpPr/>
          <p:nvPr/>
        </p:nvSpPr>
        <p:spPr>
          <a:xfrm>
            <a:off x="3929058" y="4500570"/>
            <a:ext cx="714380" cy="714380"/>
          </a:xfrm>
          <a:prstGeom prst="round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31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b="1" kern="0" dirty="0" smtClean="0">
                <a:solidFill>
                  <a:srgbClr val="FFFFFF"/>
                </a:solidFill>
              </a:rPr>
              <a:t>27</a:t>
            </a:r>
          </a:p>
        </p:txBody>
      </p:sp>
      <p:sp>
        <p:nvSpPr>
          <p:cNvPr id="92" name="Rounded Rectangle 91">
            <a:hlinkClick r:id="rId17" action="ppaction://hlinksldjump">
              <a:snd r:embed="rId8" name="bomb.wav" builtIn="1"/>
            </a:hlinkClick>
          </p:cNvPr>
          <p:cNvSpPr/>
          <p:nvPr/>
        </p:nvSpPr>
        <p:spPr>
          <a:xfrm>
            <a:off x="4643438" y="4500570"/>
            <a:ext cx="785818" cy="714380"/>
          </a:xfrm>
          <a:prstGeom prst="round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31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b="1" kern="0" dirty="0" smtClean="0">
                <a:solidFill>
                  <a:srgbClr val="FFFFFF"/>
                </a:solidFill>
              </a:rPr>
              <a:t>28</a:t>
            </a:r>
          </a:p>
        </p:txBody>
      </p:sp>
      <p:sp>
        <p:nvSpPr>
          <p:cNvPr id="93" name="Rounded Rectangle 92">
            <a:hlinkClick r:id="rId25" action="ppaction://hlinksldjump">
              <a:snd r:embed="rId8" name="bomb.wav" builtIn="1"/>
            </a:hlinkClick>
          </p:cNvPr>
          <p:cNvSpPr/>
          <p:nvPr/>
        </p:nvSpPr>
        <p:spPr>
          <a:xfrm>
            <a:off x="5429256" y="4500570"/>
            <a:ext cx="642942" cy="714380"/>
          </a:xfrm>
          <a:prstGeom prst="round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31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b="1" kern="0" dirty="0" smtClean="0">
                <a:solidFill>
                  <a:srgbClr val="FFFFFF"/>
                </a:solidFill>
              </a:rPr>
              <a:t>29</a:t>
            </a:r>
          </a:p>
        </p:txBody>
      </p:sp>
      <p:sp>
        <p:nvSpPr>
          <p:cNvPr id="94" name="Rounded Rectangle 93">
            <a:hlinkClick r:id="rId18" action="ppaction://hlinksldjump">
              <a:snd r:embed="rId8" name="bomb.wav" builtIn="1"/>
            </a:hlinkClick>
          </p:cNvPr>
          <p:cNvSpPr/>
          <p:nvPr/>
        </p:nvSpPr>
        <p:spPr>
          <a:xfrm>
            <a:off x="6072198" y="4500570"/>
            <a:ext cx="642942" cy="714380"/>
          </a:xfrm>
          <a:prstGeom prst="round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31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b="1" kern="0" dirty="0" smtClean="0">
                <a:solidFill>
                  <a:srgbClr val="FFFFFF"/>
                </a:solidFill>
              </a:rPr>
              <a:t>30</a:t>
            </a:r>
          </a:p>
        </p:txBody>
      </p:sp>
      <p:pic>
        <p:nvPicPr>
          <p:cNvPr id="98" name="HeartBeat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26"/>
          <a:stretch>
            <a:fillRect/>
          </a:stretch>
        </p:blipFill>
        <p:spPr>
          <a:xfrm>
            <a:off x="571472" y="6286520"/>
            <a:ext cx="304800" cy="304800"/>
          </a:xfrm>
          <a:prstGeom prst="rect">
            <a:avLst/>
          </a:prstGeom>
        </p:spPr>
      </p:pic>
      <p:sp>
        <p:nvSpPr>
          <p:cNvPr id="74" name="TextBox 73"/>
          <p:cNvSpPr txBox="1"/>
          <p:nvPr/>
        </p:nvSpPr>
        <p:spPr>
          <a:xfrm>
            <a:off x="1785918" y="5500702"/>
            <a:ext cx="3357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ПРАВОСЛАВНИ КАТИХИЗИС</a:t>
            </a:r>
          </a:p>
          <a:p>
            <a:r>
              <a:rPr lang="sr-Cyrl-RS" dirty="0" smtClean="0"/>
              <a:t>МАРКО РАДАКОВИЋ</a:t>
            </a:r>
          </a:p>
          <a:p>
            <a:r>
              <a:rPr lang="sr-Cyrl-RS" dirty="0" smtClean="0"/>
              <a:t>БАЧКИ ГРАЧАЦ, 2012.</a:t>
            </a:r>
            <a:endParaRPr lang="en-US" dirty="0"/>
          </a:p>
        </p:txBody>
      </p:sp>
    </p:spTree>
    <p:controls>
      <p:control spid="1026" name="TextBox1" r:id="rId3" imgW="1324080" imgH="438120"/>
      <p:control spid="1027" name="TextBox2" r:id="rId4" imgW="1324080" imgH="438120"/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41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" fill="hold">
                      <p:stCondLst>
                        <p:cond delay="0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6" dur="3026" fill="hold"/>
                                        <p:tgtEl>
                                          <p:spTgt spid="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audio>
              <p:cMediaNode>
                <p:cTn id="2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8"/>
                </p:tgtEl>
              </p:cMediaNode>
            </p:audio>
          </p:childTnLst>
        </p:cTn>
      </p:par>
    </p:tnLst>
    <p:bldLst>
      <p:bldP spid="25" grpId="0" animBg="1"/>
      <p:bldP spid="27" grpId="0" animBg="1"/>
      <p:bldP spid="29" grpId="0" animBg="1"/>
      <p:bldP spid="31" grpId="0" animBg="1"/>
      <p:bldP spid="33" grpId="0" animBg="1"/>
      <p:bldP spid="35" grpId="0" animBg="1"/>
      <p:bldP spid="37" grpId="0" animBg="1"/>
      <p:bldP spid="39" grpId="0" animBg="1"/>
      <p:bldP spid="52" grpId="0" animBg="1"/>
      <p:bldP spid="54" grpId="0" animBg="1"/>
      <p:bldP spid="56" grpId="0" animBg="1"/>
      <p:bldP spid="58" grpId="0" animBg="1"/>
      <p:bldP spid="62" grpId="0" animBg="1"/>
      <p:bldP spid="63" grpId="0" animBg="1"/>
      <p:bldP spid="65" grpId="0" animBg="1"/>
      <p:bldP spid="67" grpId="0" animBg="1"/>
      <p:bldP spid="81" grpId="0" animBg="1"/>
      <p:bldP spid="81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53" grpId="0" animBg="1"/>
      <p:bldP spid="53" grpId="1" animBg="1"/>
      <p:bldP spid="57" grpId="0" animBg="1"/>
      <p:bldP spid="57" grpId="1" animBg="1"/>
      <p:bldP spid="68" grpId="0" animBg="1"/>
      <p:bldP spid="68" grpId="1" animBg="1"/>
      <p:bldP spid="70" grpId="0" animBg="1"/>
      <p:bldP spid="70" grpId="1" animBg="1"/>
      <p:bldP spid="72" grpId="0" animBg="1"/>
      <p:bldP spid="72" grpId="1" animBg="1"/>
      <p:bldP spid="80" grpId="0" animBg="1"/>
      <p:bldP spid="80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1"/>
          <p:cNvSpPr/>
          <p:nvPr/>
        </p:nvSpPr>
        <p:spPr bwMode="auto">
          <a:xfrm>
            <a:off x="6248400" y="541020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hlinkClick r:id="" action="ppaction://hlinkshowjump?jump=firstslide">
                  <a:snd r:embed="rId3" name="bomb.wav" builtIn="1"/>
                </a:hlinkClick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4000504"/>
            <a:ext cx="6070893" cy="5847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Cyrl-CS" sz="3200" b="0" i="0" u="none" strike="noStrike" cap="none" normalizeH="0" dirty="0" smtClean="0">
                <a:ln>
                  <a:noFill/>
                </a:ln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Arial" pitchFamily="34" charset="0"/>
              </a:rPr>
              <a:t>Зашто ми поштујемо Крст? +</a:t>
            </a:r>
            <a:r>
              <a:rPr kumimoji="0" lang="sr-Latn-CS" sz="3200" b="0" i="0" u="none" strike="noStrike" cap="none" normalizeH="0" dirty="0" smtClean="0">
                <a:ln>
                  <a:noFill/>
                </a:ln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Arial" pitchFamily="34" charset="0"/>
              </a:rPr>
              <a:t>5</a:t>
            </a:r>
            <a:endParaRPr kumimoji="0" lang="sr-Latn-CS" sz="3200" b="0" i="0" u="none" strike="noStrike" cap="none" normalizeH="0" baseline="0" dirty="0" smtClean="0">
              <a:ln>
                <a:noFill/>
              </a:ln>
              <a:solidFill>
                <a:schemeClr val="tx1">
                  <a:lumMod val="20000"/>
                  <a:lumOff val="8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4282" y="5572140"/>
            <a:ext cx="530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Latn-C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9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1000" b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1"/>
          <p:cNvSpPr/>
          <p:nvPr/>
        </p:nvSpPr>
        <p:spPr bwMode="auto">
          <a:xfrm>
            <a:off x="6248400" y="541020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hlinkClick r:id="" action="ppaction://hlinkshowjump?jump=firstslide">
                  <a:snd r:embed="rId3" name="bomb.wav" builtIn="1"/>
                </a:hlinkClick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2071670" y="3441680"/>
            <a:ext cx="3316815" cy="34163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r-Cyrl-CS" sz="3600" dirty="0" smtClean="0">
                <a:solidFill>
                  <a:schemeClr val="accent3">
                    <a:lumMod val="95000"/>
                    <a:lumOff val="5000"/>
                  </a:schemeClr>
                </a:solidFill>
              </a:rPr>
              <a:t>Чему је посвећен празник Божић? + 4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r-Cyrl-CS" sz="3600" dirty="0" smtClean="0">
              <a:solidFill>
                <a:schemeClr val="accent3">
                  <a:lumMod val="95000"/>
                  <a:lumOff val="5000"/>
                </a:schemeClr>
              </a:solidFill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sr-Cyrl-CS" sz="36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95000"/>
                  <a:lumOff val="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282" y="5572140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Latn-C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10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1"/>
          <p:cNvSpPr/>
          <p:nvPr/>
        </p:nvSpPr>
        <p:spPr bwMode="auto">
          <a:xfrm>
            <a:off x="6248400" y="541020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hlinkClick r:id="" action="ppaction://hlinkshowjump?jump=firstslide">
                  <a:snd r:embed="rId3" name="bomb.wav" builtIn="1"/>
                </a:hlinkClick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357290" y="3929066"/>
            <a:ext cx="7786710" cy="95410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r-Cyrl-CS" sz="2800" dirty="0" smtClean="0">
                <a:latin typeface="Arial" pitchFamily="34" charset="0"/>
              </a:rPr>
              <a:t>На који празник је обичај да се куцамо јајима? +3</a:t>
            </a:r>
            <a:endParaRPr kumimoji="0" lang="sr-Latn-C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282" y="5572140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Latn-C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11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1000" b="-5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1"/>
          <p:cNvSpPr/>
          <p:nvPr/>
        </p:nvSpPr>
        <p:spPr bwMode="auto">
          <a:xfrm>
            <a:off x="6248400" y="541020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hlinkClick r:id="" action="ppaction://hlinkshowjump?jump=firstslide">
                  <a:snd r:embed="rId3" name="bomb.wav" builtIn="1"/>
                </a:hlinkClick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142852"/>
            <a:ext cx="8786842" cy="132343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sr-Cyrl-CS" sz="4000" b="1" i="0" u="none" strike="noStrike" cap="none" normalizeH="0" dirty="0" smtClean="0">
                <a:ln>
                  <a:noFill/>
                </a:ln>
                <a:solidFill>
                  <a:schemeClr val="accent3">
                    <a:lumMod val="95000"/>
                    <a:lumOff val="5000"/>
                  </a:schemeClr>
                </a:solidFill>
                <a:effectLst/>
                <a:latin typeface="Arial" pitchFamily="34" charset="0"/>
              </a:rPr>
              <a:t>Како се обраћамо свештенику? +4</a:t>
            </a:r>
            <a:endParaRPr kumimoji="0" lang="sr-Cyrl-CS" sz="40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95000"/>
                  <a:lumOff val="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282" y="5572140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Latn-C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12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napshot(9)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791348" y="0"/>
            <a:ext cx="6352652" cy="5072098"/>
          </a:xfrm>
          <a:prstGeom prst="rect">
            <a:avLst/>
          </a:prstGeom>
        </p:spPr>
      </p:pic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3811012"/>
            <a:ext cx="5857884" cy="107721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r-Cyrl-CS" sz="3200" dirty="0" smtClean="0">
                <a:solidFill>
                  <a:schemeClr val="accent3">
                    <a:lumMod val="95000"/>
                    <a:lumOff val="5000"/>
                  </a:schemeClr>
                </a:solidFill>
              </a:rPr>
              <a:t> Шта се десило на празник Богојављење? +4</a:t>
            </a:r>
            <a:endParaRPr kumimoji="0" lang="sr-Cyrl-CS" sz="3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95000"/>
                  <a:lumOff val="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3" name="Left Arrow 2"/>
          <p:cNvSpPr/>
          <p:nvPr/>
        </p:nvSpPr>
        <p:spPr bwMode="auto">
          <a:xfrm>
            <a:off x="6248400" y="541020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hlinkClick r:id="" action="ppaction://hlinkshowjump?jump=firstslide">
                  <a:snd r:embed="rId3" name="bomb.wav" builtIn="1"/>
                </a:hlinkClick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282" y="5572140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Latn-C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13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2928934"/>
            <a:ext cx="8643966" cy="58477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3200" b="0" cap="none" spc="0" dirty="0" smtClean="0">
                <a:ln w="18415" cmpd="sng">
                  <a:solidFill>
                    <a:schemeClr val="accent3"/>
                  </a:solidFill>
                  <a:prstDash val="solid"/>
                </a:ln>
                <a:solidFill>
                  <a:schemeClr val="accent3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Шта је то БАДЊАК? +2</a:t>
            </a:r>
            <a:endParaRPr lang="en-US" sz="3200" b="0" cap="none" spc="0" dirty="0">
              <a:ln w="18415" cmpd="sng">
                <a:solidFill>
                  <a:schemeClr val="accent3"/>
                </a:solidFill>
                <a:prstDash val="solid"/>
              </a:ln>
              <a:solidFill>
                <a:schemeClr val="accent3">
                  <a:lumMod val="95000"/>
                  <a:lumOff val="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282" y="5572140"/>
            <a:ext cx="8771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sr-Cyrl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7BAF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14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87BAF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Left Arrow 6">
            <a:hlinkClick r:id="rId3" action="ppaction://hlinksldjump">
              <a:snd r:embed="rId4" name="bomb.wav" builtIn="1"/>
            </a:hlinkClick>
          </p:cNvPr>
          <p:cNvSpPr/>
          <p:nvPr/>
        </p:nvSpPr>
        <p:spPr bwMode="auto">
          <a:xfrm>
            <a:off x="6572264" y="592933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5775" y="4929198"/>
            <a:ext cx="8798225" cy="120032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3600" b="0" cap="none" spc="0" dirty="0" smtClean="0">
                <a:ln w="18415" cmpd="sng">
                  <a:solidFill>
                    <a:schemeClr val="accent3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Наведи нека Христова чуда: за свако чудо бод!</a:t>
            </a:r>
            <a:endParaRPr lang="en-US" sz="3600" b="0" cap="none" spc="0" dirty="0">
              <a:ln w="18415" cmpd="sng">
                <a:solidFill>
                  <a:schemeClr val="accent3"/>
                </a:solidFill>
                <a:prstDash val="solid"/>
              </a:ln>
              <a:solidFill>
                <a:schemeClr val="accent3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282" y="5715016"/>
            <a:ext cx="8771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sr-Cyrl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7BAF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15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87BAF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Left Arrow 4">
            <a:hlinkClick r:id="rId2" action="ppaction://hlinksldjump">
              <a:snd r:embed="rId3" name="bomb.wav" builtIn="1"/>
            </a:hlinkClick>
          </p:cNvPr>
          <p:cNvSpPr/>
          <p:nvPr/>
        </p:nvSpPr>
        <p:spPr bwMode="auto">
          <a:xfrm>
            <a:off x="6572264" y="592933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7" name="Picture 6" descr="Snapshot(45).bmp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57290" y="214290"/>
            <a:ext cx="6072230" cy="4929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accent2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3200" dirty="0" smtClean="0">
                <a:ln w="18415" cmpd="sng">
                  <a:solidFill>
                    <a:schemeClr val="accent3"/>
                  </a:solidFill>
                  <a:prstDash val="solid"/>
                </a:ln>
                <a:solidFill>
                  <a:schemeClr val="tx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Шта је све потребно за крсну славу? +4</a:t>
            </a:r>
            <a:endParaRPr lang="en-US" sz="3200" b="0" cap="none" spc="0" dirty="0">
              <a:ln w="18415" cmpd="sng">
                <a:solidFill>
                  <a:schemeClr val="accent3"/>
                </a:solidFill>
                <a:prstDash val="solid"/>
              </a:ln>
              <a:solidFill>
                <a:schemeClr val="tx2">
                  <a:lumMod val="1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4" descr="PETROVDAN 2011 131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428596" y="1071546"/>
            <a:ext cx="5321168" cy="37862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8596" y="5572140"/>
            <a:ext cx="8771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sr-Cyrl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7BAF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16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87BAF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Left Arrow 6">
            <a:hlinkClick r:id="rId3" action="ppaction://hlinksldjump">
              <a:snd r:embed="rId4" name="bomb.wav" builtIn="1"/>
            </a:hlinkClick>
          </p:cNvPr>
          <p:cNvSpPr/>
          <p:nvPr/>
        </p:nvSpPr>
        <p:spPr bwMode="auto">
          <a:xfrm>
            <a:off x="6572264" y="592933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522" name="Group 2"/>
          <p:cNvGraphicFramePr>
            <a:graphicFrameLocks noGrp="1"/>
          </p:cNvGraphicFramePr>
          <p:nvPr/>
        </p:nvGraphicFramePr>
        <p:xfrm>
          <a:off x="539750" y="765175"/>
          <a:ext cx="7921625" cy="5184775"/>
        </p:xfrm>
        <a:graphic>
          <a:graphicData uri="http://schemas.openxmlformats.org/drawingml/2006/table">
            <a:tbl>
              <a:tblPr/>
              <a:tblGrid>
                <a:gridCol w="1981200"/>
                <a:gridCol w="1981200"/>
                <a:gridCol w="1978025"/>
                <a:gridCol w="1981200"/>
              </a:tblGrid>
              <a:tr h="847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x-non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itchFamily="66" charset="0"/>
                        </a:rPr>
                        <a:t>ЉУДСКО</a:t>
                      </a:r>
                      <a:endParaRPr kumimoji="0" lang="hr-H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x-non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itchFamily="66" charset="0"/>
                        </a:rPr>
                        <a:t>ПОМАЗАНИК</a:t>
                      </a:r>
                      <a:endParaRPr kumimoji="0" lang="hr-H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x-non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itchFamily="66" charset="0"/>
                        </a:rPr>
                        <a:t>СЛУЖБА</a:t>
                      </a:r>
                      <a:endParaRPr kumimoji="0" lang="hr-H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x-non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itchFamily="66" charset="0"/>
                        </a:rPr>
                        <a:t>ПЛАЗМА</a:t>
                      </a:r>
                      <a:endParaRPr kumimoji="0" lang="hr-H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74000"/>
                      </a:schemeClr>
                    </a:solidFill>
                  </a:tcPr>
                </a:tc>
              </a:tr>
              <a:tr h="847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x-none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itchFamily="66" charset="0"/>
                        </a:rPr>
                        <a:t>ГЕОМЕТРИЈСКО</a:t>
                      </a:r>
                      <a:endParaRPr kumimoji="0" lang="hr-HR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x-non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itchFamily="66" charset="0"/>
                        </a:rPr>
                        <a:t>СПАСИТЕЉ</a:t>
                      </a:r>
                      <a:endParaRPr kumimoji="0" lang="hr-H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x-non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itchFamily="66" charset="0"/>
                        </a:rPr>
                        <a:t>НЕДЕЉА</a:t>
                      </a:r>
                      <a:endParaRPr kumimoji="0" lang="hr-H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x-non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itchFamily="66" charset="0"/>
                        </a:rPr>
                        <a:t>ВЕНА</a:t>
                      </a:r>
                      <a:endParaRPr kumimoji="0" lang="hr-H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74000"/>
                      </a:schemeClr>
                    </a:solidFill>
                  </a:tcPr>
                </a:tc>
              </a:tr>
              <a:tr h="847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x-non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itchFamily="66" charset="0"/>
                        </a:rPr>
                        <a:t>ЖИВОТИЊСКО</a:t>
                      </a:r>
                      <a:endParaRPr kumimoji="0" lang="hr-H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x-non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itchFamily="66" charset="0"/>
                        </a:rPr>
                        <a:t>МЕСИЈА</a:t>
                      </a:r>
                      <a:endParaRPr kumimoji="0" lang="hr-H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x-non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itchFamily="66" charset="0"/>
                        </a:rPr>
                        <a:t>ПРАЗНИК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x-non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itchFamily="66" charset="0"/>
                        </a:rPr>
                        <a:t>ДАВАЛАЦ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74000"/>
                      </a:schemeClr>
                    </a:solidFill>
                  </a:tcPr>
                </a:tc>
              </a:tr>
              <a:tr h="847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x-non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itchFamily="66" charset="0"/>
                        </a:rPr>
                        <a:t>НЕБЕСКО</a:t>
                      </a:r>
                      <a:endParaRPr kumimoji="0" lang="hr-H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x-non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itchFamily="66" charset="0"/>
                        </a:rPr>
                        <a:t>ИСУС</a:t>
                      </a:r>
                      <a:endParaRPr kumimoji="0" lang="hr-H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x-non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itchFamily="66" charset="0"/>
                        </a:rPr>
                        <a:t>ЕВХА</a:t>
                      </a:r>
                      <a:r>
                        <a:rPr kumimoji="0" lang="hr-H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itchFamily="66" charset="0"/>
                        </a:rPr>
                        <a:t>P</a:t>
                      </a:r>
                      <a:r>
                        <a:rPr kumimoji="0" lang="x-non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itchFamily="66" charset="0"/>
                        </a:rPr>
                        <a:t>ИСТИЈА</a:t>
                      </a:r>
                      <a:endParaRPr kumimoji="0" lang="hr-H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x-non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itchFamily="66" charset="0"/>
                        </a:rPr>
                        <a:t>СРЦЕ</a:t>
                      </a:r>
                      <a:endParaRPr kumimoji="0" lang="hr-H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74000"/>
                      </a:schemeClr>
                    </a:solidFill>
                  </a:tcPr>
                </a:tc>
              </a:tr>
              <a:tr h="860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x-non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Comic Sans MS" pitchFamily="66" charset="0"/>
                        </a:rPr>
                        <a:t>ТЕЛО</a:t>
                      </a:r>
                      <a:endParaRPr kumimoji="0" lang="hr-H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x-non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Comic Sans MS" pitchFamily="66" charset="0"/>
                        </a:rPr>
                        <a:t>ХРИСТОС</a:t>
                      </a:r>
                      <a:endParaRPr kumimoji="0" lang="hr-H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x-non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Comic Sans MS" pitchFamily="66" charset="0"/>
                        </a:rPr>
                        <a:t>ЛИТУРГИЈА</a:t>
                      </a:r>
                      <a:endParaRPr kumimoji="0" lang="hr-H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x-non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Comic Sans MS" pitchFamily="66" charset="0"/>
                        </a:rPr>
                        <a:t>КРВ</a:t>
                      </a:r>
                      <a:endParaRPr kumimoji="0" lang="hr-H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74000"/>
                      </a:schemeClr>
                    </a:solidFill>
                  </a:tcPr>
                </a:tc>
              </a:tr>
              <a:tr h="93345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x-none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ПРИЧЕШЋЕ</a:t>
                      </a:r>
                      <a:endParaRPr kumimoji="0" lang="hr-HR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74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204" name="Rectangle 290"/>
          <p:cNvSpPr>
            <a:spLocks noChangeArrowheads="1"/>
          </p:cNvSpPr>
          <p:nvPr/>
        </p:nvSpPr>
        <p:spPr bwMode="auto">
          <a:xfrm>
            <a:off x="685800" y="4237038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hr-HR"/>
              <a:t/>
            </a:r>
            <a:br>
              <a:rPr lang="hr-HR"/>
            </a:br>
            <a:endParaRPr lang="hr-HR">
              <a:latin typeface="Arial" charset="0"/>
            </a:endParaRPr>
          </a:p>
        </p:txBody>
      </p:sp>
      <p:sp>
        <p:nvSpPr>
          <p:cNvPr id="107811" name="AutoShape 291"/>
          <p:cNvSpPr>
            <a:spLocks noChangeArrowheads="1"/>
          </p:cNvSpPr>
          <p:nvPr/>
        </p:nvSpPr>
        <p:spPr bwMode="auto">
          <a:xfrm>
            <a:off x="642938" y="857250"/>
            <a:ext cx="1841500" cy="658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hr-HR" sz="2400" b="1">
                <a:solidFill>
                  <a:schemeClr val="bg1"/>
                </a:solidFill>
              </a:rPr>
              <a:t>A 1</a:t>
            </a:r>
          </a:p>
        </p:txBody>
      </p:sp>
      <p:sp>
        <p:nvSpPr>
          <p:cNvPr id="107812" name="AutoShape 292"/>
          <p:cNvSpPr>
            <a:spLocks noChangeArrowheads="1"/>
          </p:cNvSpPr>
          <p:nvPr/>
        </p:nvSpPr>
        <p:spPr bwMode="auto">
          <a:xfrm>
            <a:off x="642938" y="1714500"/>
            <a:ext cx="1841500" cy="658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hr-HR" sz="2400" b="1">
                <a:solidFill>
                  <a:schemeClr val="bg1"/>
                </a:solidFill>
              </a:rPr>
              <a:t>A 2</a:t>
            </a:r>
          </a:p>
        </p:txBody>
      </p:sp>
      <p:sp>
        <p:nvSpPr>
          <p:cNvPr id="107813" name="AutoShape 293"/>
          <p:cNvSpPr>
            <a:spLocks noChangeArrowheads="1"/>
          </p:cNvSpPr>
          <p:nvPr/>
        </p:nvSpPr>
        <p:spPr bwMode="auto">
          <a:xfrm>
            <a:off x="642938" y="2571750"/>
            <a:ext cx="1841500" cy="658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hr-HR" sz="2400" b="1">
                <a:solidFill>
                  <a:schemeClr val="bg1"/>
                </a:solidFill>
              </a:rPr>
              <a:t>A 3</a:t>
            </a:r>
          </a:p>
        </p:txBody>
      </p:sp>
      <p:sp>
        <p:nvSpPr>
          <p:cNvPr id="107814" name="AutoShape 294"/>
          <p:cNvSpPr>
            <a:spLocks noChangeArrowheads="1"/>
          </p:cNvSpPr>
          <p:nvPr/>
        </p:nvSpPr>
        <p:spPr bwMode="auto">
          <a:xfrm>
            <a:off x="642938" y="3429000"/>
            <a:ext cx="1841500" cy="658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hr-HR" sz="2400" b="1">
                <a:solidFill>
                  <a:schemeClr val="bg1"/>
                </a:solidFill>
              </a:rPr>
              <a:t>A 4</a:t>
            </a:r>
          </a:p>
        </p:txBody>
      </p:sp>
      <p:sp>
        <p:nvSpPr>
          <p:cNvPr id="107815" name="AutoShape 295"/>
          <p:cNvSpPr>
            <a:spLocks noChangeArrowheads="1"/>
          </p:cNvSpPr>
          <p:nvPr/>
        </p:nvSpPr>
        <p:spPr bwMode="auto">
          <a:xfrm>
            <a:off x="785786" y="4214818"/>
            <a:ext cx="1841500" cy="658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x-none" sz="2000" b="1" dirty="0">
                <a:solidFill>
                  <a:schemeClr val="bg1"/>
                </a:solidFill>
              </a:rPr>
              <a:t>Колона</a:t>
            </a:r>
            <a:r>
              <a:rPr lang="hr-HR" sz="2000" b="1" dirty="0">
                <a:solidFill>
                  <a:schemeClr val="bg1"/>
                </a:solidFill>
              </a:rPr>
              <a:t> A</a:t>
            </a:r>
          </a:p>
        </p:txBody>
      </p:sp>
      <p:sp>
        <p:nvSpPr>
          <p:cNvPr id="107816" name="AutoShape 296"/>
          <p:cNvSpPr>
            <a:spLocks noChangeArrowheads="1"/>
          </p:cNvSpPr>
          <p:nvPr/>
        </p:nvSpPr>
        <p:spPr bwMode="auto">
          <a:xfrm>
            <a:off x="2643188" y="857250"/>
            <a:ext cx="1841500" cy="658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x-none" sz="2400" b="1" dirty="0">
                <a:solidFill>
                  <a:schemeClr val="bg1"/>
                </a:solidFill>
              </a:rPr>
              <a:t>Б</a:t>
            </a:r>
            <a:r>
              <a:rPr lang="hr-HR" sz="2400" b="1" dirty="0">
                <a:solidFill>
                  <a:schemeClr val="bg1"/>
                </a:solidFill>
              </a:rPr>
              <a:t> 1</a:t>
            </a:r>
          </a:p>
        </p:txBody>
      </p:sp>
      <p:sp>
        <p:nvSpPr>
          <p:cNvPr id="107817" name="AutoShape 297"/>
          <p:cNvSpPr>
            <a:spLocks noChangeArrowheads="1"/>
          </p:cNvSpPr>
          <p:nvPr/>
        </p:nvSpPr>
        <p:spPr bwMode="auto">
          <a:xfrm>
            <a:off x="4572000" y="857250"/>
            <a:ext cx="1841500" cy="658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x-none" sz="2400" b="1" dirty="0">
                <a:solidFill>
                  <a:schemeClr val="bg1"/>
                </a:solidFill>
              </a:rPr>
              <a:t>В</a:t>
            </a:r>
            <a:r>
              <a:rPr lang="hr-HR" sz="2400" b="1" dirty="0">
                <a:solidFill>
                  <a:schemeClr val="bg1"/>
                </a:solidFill>
              </a:rPr>
              <a:t> 1</a:t>
            </a:r>
          </a:p>
        </p:txBody>
      </p:sp>
      <p:sp>
        <p:nvSpPr>
          <p:cNvPr id="107818" name="AutoShape 298"/>
          <p:cNvSpPr>
            <a:spLocks noChangeArrowheads="1"/>
          </p:cNvSpPr>
          <p:nvPr/>
        </p:nvSpPr>
        <p:spPr bwMode="auto">
          <a:xfrm>
            <a:off x="6572250" y="857250"/>
            <a:ext cx="1841500" cy="658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x-none" sz="2400" b="1" dirty="0">
                <a:solidFill>
                  <a:schemeClr val="bg1"/>
                </a:solidFill>
              </a:rPr>
              <a:t>Г</a:t>
            </a:r>
            <a:r>
              <a:rPr lang="hr-HR" sz="2400" b="1" dirty="0">
                <a:solidFill>
                  <a:schemeClr val="bg1"/>
                </a:solidFill>
              </a:rPr>
              <a:t> 1</a:t>
            </a:r>
          </a:p>
        </p:txBody>
      </p:sp>
      <p:sp>
        <p:nvSpPr>
          <p:cNvPr id="107819" name="AutoShape 299"/>
          <p:cNvSpPr>
            <a:spLocks noChangeArrowheads="1"/>
          </p:cNvSpPr>
          <p:nvPr/>
        </p:nvSpPr>
        <p:spPr bwMode="auto">
          <a:xfrm>
            <a:off x="2643188" y="1714500"/>
            <a:ext cx="1841500" cy="658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x-none" sz="2400" b="1" dirty="0">
                <a:solidFill>
                  <a:schemeClr val="bg1"/>
                </a:solidFill>
              </a:rPr>
              <a:t>Б</a:t>
            </a:r>
            <a:r>
              <a:rPr lang="hr-HR" sz="2400" b="1" dirty="0">
                <a:solidFill>
                  <a:schemeClr val="bg1"/>
                </a:solidFill>
              </a:rPr>
              <a:t> 2</a:t>
            </a:r>
          </a:p>
        </p:txBody>
      </p:sp>
      <p:sp>
        <p:nvSpPr>
          <p:cNvPr id="107820" name="AutoShape 300"/>
          <p:cNvSpPr>
            <a:spLocks noChangeArrowheads="1"/>
          </p:cNvSpPr>
          <p:nvPr/>
        </p:nvSpPr>
        <p:spPr bwMode="auto">
          <a:xfrm>
            <a:off x="4572000" y="1714500"/>
            <a:ext cx="1841500" cy="658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x-none" sz="2400" b="1" dirty="0">
                <a:solidFill>
                  <a:schemeClr val="bg1"/>
                </a:solidFill>
              </a:rPr>
              <a:t>В</a:t>
            </a:r>
            <a:r>
              <a:rPr lang="hr-HR" sz="2400" b="1" dirty="0">
                <a:solidFill>
                  <a:schemeClr val="bg1"/>
                </a:solidFill>
              </a:rPr>
              <a:t> 2</a:t>
            </a:r>
          </a:p>
        </p:txBody>
      </p:sp>
      <p:sp>
        <p:nvSpPr>
          <p:cNvPr id="107821" name="AutoShape 301"/>
          <p:cNvSpPr>
            <a:spLocks noChangeArrowheads="1"/>
          </p:cNvSpPr>
          <p:nvPr/>
        </p:nvSpPr>
        <p:spPr bwMode="auto">
          <a:xfrm>
            <a:off x="6572250" y="1714500"/>
            <a:ext cx="1841500" cy="658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x-none" sz="2400" b="1" dirty="0">
                <a:solidFill>
                  <a:schemeClr val="bg1"/>
                </a:solidFill>
              </a:rPr>
              <a:t>Г</a:t>
            </a:r>
            <a:r>
              <a:rPr lang="hr-HR" sz="2400" b="1" dirty="0">
                <a:solidFill>
                  <a:schemeClr val="bg1"/>
                </a:solidFill>
              </a:rPr>
              <a:t> 2</a:t>
            </a:r>
          </a:p>
        </p:txBody>
      </p:sp>
      <p:sp>
        <p:nvSpPr>
          <p:cNvPr id="107822" name="AutoShape 302"/>
          <p:cNvSpPr>
            <a:spLocks noChangeArrowheads="1"/>
          </p:cNvSpPr>
          <p:nvPr/>
        </p:nvSpPr>
        <p:spPr bwMode="auto">
          <a:xfrm>
            <a:off x="2643188" y="2571750"/>
            <a:ext cx="1841500" cy="658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x-none" sz="2400" b="1" dirty="0">
                <a:solidFill>
                  <a:schemeClr val="bg1"/>
                </a:solidFill>
              </a:rPr>
              <a:t>Б</a:t>
            </a:r>
            <a:r>
              <a:rPr lang="hr-HR" sz="2400" b="1" dirty="0">
                <a:solidFill>
                  <a:schemeClr val="bg1"/>
                </a:solidFill>
              </a:rPr>
              <a:t> 3</a:t>
            </a:r>
          </a:p>
        </p:txBody>
      </p:sp>
      <p:sp>
        <p:nvSpPr>
          <p:cNvPr id="107823" name="AutoShape 303"/>
          <p:cNvSpPr>
            <a:spLocks noChangeArrowheads="1"/>
          </p:cNvSpPr>
          <p:nvPr/>
        </p:nvSpPr>
        <p:spPr bwMode="auto">
          <a:xfrm>
            <a:off x="4572000" y="2571744"/>
            <a:ext cx="1841500" cy="658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x-none" sz="2400" b="1" dirty="0">
                <a:solidFill>
                  <a:schemeClr val="bg1"/>
                </a:solidFill>
              </a:rPr>
              <a:t>В</a:t>
            </a:r>
            <a:r>
              <a:rPr lang="hr-HR" sz="2400" b="1" dirty="0">
                <a:solidFill>
                  <a:schemeClr val="bg1"/>
                </a:solidFill>
              </a:rPr>
              <a:t> 3</a:t>
            </a:r>
          </a:p>
        </p:txBody>
      </p:sp>
      <p:sp>
        <p:nvSpPr>
          <p:cNvPr id="107824" name="AutoShape 304"/>
          <p:cNvSpPr>
            <a:spLocks noChangeArrowheads="1"/>
          </p:cNvSpPr>
          <p:nvPr/>
        </p:nvSpPr>
        <p:spPr bwMode="auto">
          <a:xfrm>
            <a:off x="6572264" y="2571744"/>
            <a:ext cx="1841500" cy="658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x-none" sz="2400" b="1" dirty="0">
                <a:solidFill>
                  <a:schemeClr val="bg1"/>
                </a:solidFill>
              </a:rPr>
              <a:t>Г</a:t>
            </a:r>
            <a:r>
              <a:rPr lang="hr-HR" sz="2400" b="1" dirty="0">
                <a:solidFill>
                  <a:schemeClr val="bg1"/>
                </a:solidFill>
              </a:rPr>
              <a:t> 3</a:t>
            </a:r>
          </a:p>
        </p:txBody>
      </p:sp>
      <p:sp>
        <p:nvSpPr>
          <p:cNvPr id="107825" name="AutoShape 305"/>
          <p:cNvSpPr>
            <a:spLocks noChangeArrowheads="1"/>
          </p:cNvSpPr>
          <p:nvPr/>
        </p:nvSpPr>
        <p:spPr bwMode="auto">
          <a:xfrm>
            <a:off x="2643188" y="3429000"/>
            <a:ext cx="1841500" cy="658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x-none" sz="2400" b="1" dirty="0">
                <a:solidFill>
                  <a:schemeClr val="bg1"/>
                </a:solidFill>
              </a:rPr>
              <a:t>Б</a:t>
            </a:r>
            <a:r>
              <a:rPr lang="hr-HR" sz="2400" b="1" dirty="0">
                <a:solidFill>
                  <a:schemeClr val="bg1"/>
                </a:solidFill>
              </a:rPr>
              <a:t> 4</a:t>
            </a:r>
          </a:p>
        </p:txBody>
      </p:sp>
      <p:sp>
        <p:nvSpPr>
          <p:cNvPr id="107826" name="AutoShape 306"/>
          <p:cNvSpPr>
            <a:spLocks noChangeArrowheads="1"/>
          </p:cNvSpPr>
          <p:nvPr/>
        </p:nvSpPr>
        <p:spPr bwMode="auto">
          <a:xfrm>
            <a:off x="4572000" y="3429000"/>
            <a:ext cx="1841500" cy="658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x-none" sz="2400" b="1" dirty="0">
                <a:solidFill>
                  <a:schemeClr val="bg1"/>
                </a:solidFill>
              </a:rPr>
              <a:t>В</a:t>
            </a:r>
            <a:r>
              <a:rPr lang="hr-HR" sz="2400" b="1" dirty="0">
                <a:solidFill>
                  <a:schemeClr val="bg1"/>
                </a:solidFill>
              </a:rPr>
              <a:t> 4</a:t>
            </a:r>
          </a:p>
        </p:txBody>
      </p:sp>
      <p:sp>
        <p:nvSpPr>
          <p:cNvPr id="107827" name="AutoShape 307"/>
          <p:cNvSpPr>
            <a:spLocks noChangeArrowheads="1"/>
          </p:cNvSpPr>
          <p:nvPr/>
        </p:nvSpPr>
        <p:spPr bwMode="auto">
          <a:xfrm>
            <a:off x="6643702" y="3357562"/>
            <a:ext cx="1841500" cy="658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x-none" sz="2400" b="1" dirty="0">
                <a:solidFill>
                  <a:schemeClr val="bg1"/>
                </a:solidFill>
              </a:rPr>
              <a:t>Г</a:t>
            </a:r>
            <a:r>
              <a:rPr lang="hr-HR" sz="2400" b="1" dirty="0">
                <a:solidFill>
                  <a:schemeClr val="bg1"/>
                </a:solidFill>
              </a:rPr>
              <a:t> 4</a:t>
            </a:r>
          </a:p>
        </p:txBody>
      </p:sp>
      <p:sp>
        <p:nvSpPr>
          <p:cNvPr id="107828" name="AutoShape 308"/>
          <p:cNvSpPr>
            <a:spLocks noChangeArrowheads="1"/>
          </p:cNvSpPr>
          <p:nvPr/>
        </p:nvSpPr>
        <p:spPr bwMode="auto">
          <a:xfrm>
            <a:off x="2643174" y="4286256"/>
            <a:ext cx="1841500" cy="658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x-none" sz="2000" b="1" dirty="0">
                <a:solidFill>
                  <a:schemeClr val="bg1"/>
                </a:solidFill>
              </a:rPr>
              <a:t>Колона</a:t>
            </a:r>
            <a:r>
              <a:rPr lang="hr-HR" sz="2000" b="1" dirty="0">
                <a:solidFill>
                  <a:schemeClr val="bg1"/>
                </a:solidFill>
              </a:rPr>
              <a:t> </a:t>
            </a:r>
            <a:r>
              <a:rPr lang="x-none" sz="2000" b="1" dirty="0">
                <a:solidFill>
                  <a:schemeClr val="bg1"/>
                </a:solidFill>
              </a:rPr>
              <a:t>Б</a:t>
            </a:r>
            <a:endParaRPr lang="hr-HR" sz="2000" b="1" dirty="0">
              <a:solidFill>
                <a:schemeClr val="bg1"/>
              </a:solidFill>
            </a:endParaRPr>
          </a:p>
        </p:txBody>
      </p:sp>
      <p:sp>
        <p:nvSpPr>
          <p:cNvPr id="107829" name="AutoShape 309"/>
          <p:cNvSpPr>
            <a:spLocks noChangeArrowheads="1"/>
          </p:cNvSpPr>
          <p:nvPr/>
        </p:nvSpPr>
        <p:spPr bwMode="auto">
          <a:xfrm>
            <a:off x="4643438" y="4286256"/>
            <a:ext cx="1841500" cy="658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x-none" sz="2000" b="1" dirty="0">
                <a:solidFill>
                  <a:schemeClr val="bg1"/>
                </a:solidFill>
              </a:rPr>
              <a:t>Колона</a:t>
            </a:r>
            <a:r>
              <a:rPr lang="hr-HR" sz="2000" b="1" dirty="0">
                <a:solidFill>
                  <a:schemeClr val="bg1"/>
                </a:solidFill>
              </a:rPr>
              <a:t> </a:t>
            </a:r>
            <a:r>
              <a:rPr lang="x-none" sz="2000" b="1" dirty="0">
                <a:solidFill>
                  <a:schemeClr val="bg1"/>
                </a:solidFill>
              </a:rPr>
              <a:t>В</a:t>
            </a:r>
            <a:endParaRPr lang="hr-HR" sz="2000" b="1" dirty="0">
              <a:solidFill>
                <a:schemeClr val="bg1"/>
              </a:solidFill>
            </a:endParaRPr>
          </a:p>
        </p:txBody>
      </p:sp>
      <p:sp>
        <p:nvSpPr>
          <p:cNvPr id="107830" name="AutoShape 310"/>
          <p:cNvSpPr>
            <a:spLocks noChangeArrowheads="1"/>
          </p:cNvSpPr>
          <p:nvPr/>
        </p:nvSpPr>
        <p:spPr bwMode="auto">
          <a:xfrm>
            <a:off x="6715140" y="4286256"/>
            <a:ext cx="1841500" cy="658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x-none" sz="2000" b="1" dirty="0">
                <a:solidFill>
                  <a:schemeClr val="bg1"/>
                </a:solidFill>
              </a:rPr>
              <a:t>Колона</a:t>
            </a:r>
            <a:r>
              <a:rPr lang="hr-HR" sz="2000" b="1" dirty="0">
                <a:solidFill>
                  <a:schemeClr val="bg1"/>
                </a:solidFill>
              </a:rPr>
              <a:t> </a:t>
            </a:r>
            <a:r>
              <a:rPr lang="x-none" sz="2000" b="1" dirty="0">
                <a:solidFill>
                  <a:schemeClr val="bg1"/>
                </a:solidFill>
              </a:rPr>
              <a:t>Г</a:t>
            </a:r>
            <a:endParaRPr lang="hr-HR" sz="2000" b="1" dirty="0">
              <a:solidFill>
                <a:schemeClr val="bg1"/>
              </a:solidFill>
            </a:endParaRPr>
          </a:p>
        </p:txBody>
      </p:sp>
      <p:sp>
        <p:nvSpPr>
          <p:cNvPr id="107831" name="AutoShape 311"/>
          <p:cNvSpPr>
            <a:spLocks noChangeArrowheads="1"/>
          </p:cNvSpPr>
          <p:nvPr/>
        </p:nvSpPr>
        <p:spPr bwMode="auto">
          <a:xfrm>
            <a:off x="642910" y="5072074"/>
            <a:ext cx="7775575" cy="71913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x-none" sz="2400" b="1" dirty="0">
                <a:solidFill>
                  <a:schemeClr val="bg1"/>
                </a:solidFill>
                <a:latin typeface="Times New Roman" pitchFamily="18" charset="0"/>
              </a:rPr>
              <a:t>КОНАЧНО РЕШЕЊЕ</a:t>
            </a:r>
            <a:endParaRPr lang="hr-HR" sz="2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85720" y="5715016"/>
            <a:ext cx="8771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sr-Cyrl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7BAF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17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87BAF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6" name="Left Arrow 25">
            <a:hlinkClick r:id="rId3" action="ppaction://hlinksldjump">
              <a:snd r:embed="rId4" name="bomb.wav" builtIn="1"/>
            </a:hlinkClick>
          </p:cNvPr>
          <p:cNvSpPr/>
          <p:nvPr/>
        </p:nvSpPr>
        <p:spPr bwMode="auto">
          <a:xfrm>
            <a:off x="6572264" y="592933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78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500"/>
                                        <p:tgtEl>
                                          <p:spTgt spid="1078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8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78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" dur="500"/>
                                        <p:tgtEl>
                                          <p:spTgt spid="1078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8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78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8" dur="500"/>
                                        <p:tgtEl>
                                          <p:spTgt spid="1078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8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78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4" dur="500"/>
                                        <p:tgtEl>
                                          <p:spTgt spid="1078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8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78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0" dur="500"/>
                                        <p:tgtEl>
                                          <p:spTgt spid="1078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8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78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6" dur="500"/>
                                        <p:tgtEl>
                                          <p:spTgt spid="1078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8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78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2" dur="500"/>
                                        <p:tgtEl>
                                          <p:spTgt spid="1078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8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78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8" dur="500"/>
                                        <p:tgtEl>
                                          <p:spTgt spid="1078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8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78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4" dur="500"/>
                                        <p:tgtEl>
                                          <p:spTgt spid="1078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81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78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0" dur="500"/>
                                        <p:tgtEl>
                                          <p:spTgt spid="1078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82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78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6" dur="500"/>
                                        <p:tgtEl>
                                          <p:spTgt spid="1078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82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78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2" dur="500"/>
                                        <p:tgtEl>
                                          <p:spTgt spid="1078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8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78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8" dur="500"/>
                                        <p:tgtEl>
                                          <p:spTgt spid="1078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82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78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4" dur="500"/>
                                        <p:tgtEl>
                                          <p:spTgt spid="1078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82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78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0" dur="500"/>
                                        <p:tgtEl>
                                          <p:spTgt spid="1078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82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78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6" dur="500"/>
                                        <p:tgtEl>
                                          <p:spTgt spid="1078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82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78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2" dur="500"/>
                                        <p:tgtEl>
                                          <p:spTgt spid="1078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82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078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 nodeType="clickPar">
                      <p:stCondLst>
                        <p:cond delay="0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8" dur="500"/>
                                        <p:tgtEl>
                                          <p:spTgt spid="1078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82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078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 nodeType="clickPar">
                      <p:stCondLst>
                        <p:cond delay="0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4" dur="500"/>
                                        <p:tgtEl>
                                          <p:spTgt spid="1078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829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078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 nodeType="clickPar">
                      <p:stCondLst>
                        <p:cond delay="0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0" dur="500"/>
                                        <p:tgtEl>
                                          <p:spTgt spid="1078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83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078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 nodeType="clickPar">
                      <p:stCondLst>
                        <p:cond delay="0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6" dur="500"/>
                                        <p:tgtEl>
                                          <p:spTgt spid="1078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831"/>
                  </p:tgtEl>
                </p:cond>
              </p:nextCondLst>
            </p:seq>
          </p:childTnLst>
        </p:cTn>
      </p:par>
    </p:tnLst>
    <p:bldLst>
      <p:bldP spid="107811" grpId="0" animBg="1"/>
      <p:bldP spid="107812" grpId="0" animBg="1"/>
      <p:bldP spid="107813" grpId="0" animBg="1"/>
      <p:bldP spid="107814" grpId="0" animBg="1"/>
      <p:bldP spid="107815" grpId="0" animBg="1"/>
      <p:bldP spid="107816" grpId="0" animBg="1"/>
      <p:bldP spid="107817" grpId="0" animBg="1"/>
      <p:bldP spid="107818" grpId="0" animBg="1"/>
      <p:bldP spid="107819" grpId="0" animBg="1"/>
      <p:bldP spid="107820" grpId="0" animBg="1"/>
      <p:bldP spid="107821" grpId="0" animBg="1"/>
      <p:bldP spid="107822" grpId="0" animBg="1"/>
      <p:bldP spid="107823" grpId="0" animBg="1"/>
      <p:bldP spid="107824" grpId="0" animBg="1"/>
      <p:bldP spid="107825" grpId="0" animBg="1"/>
      <p:bldP spid="107826" grpId="0" animBg="1"/>
      <p:bldP spid="107827" grpId="0" animBg="1"/>
      <p:bldP spid="107828" grpId="0" animBg="1"/>
      <p:bldP spid="107829" grpId="0" animBg="1"/>
      <p:bldP spid="107830" grpId="0" animBg="1"/>
      <p:bldP spid="1078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 descr="Vasilis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08" y="0"/>
            <a:ext cx="4929222" cy="6858000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 bwMode="auto">
          <a:xfrm>
            <a:off x="6286512" y="0"/>
            <a:ext cx="571504" cy="571480"/>
          </a:xfrm>
          <a:prstGeom prst="rect">
            <a:avLst/>
          </a:prstGeom>
          <a:solidFill>
            <a:srgbClr val="A47D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3929058" y="0"/>
            <a:ext cx="1143008" cy="428628"/>
          </a:xfrm>
          <a:prstGeom prst="rect">
            <a:avLst/>
          </a:prstGeom>
          <a:solidFill>
            <a:srgbClr val="A47D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AutoShape 149"/>
          <p:cNvSpPr>
            <a:spLocks noChangeArrowheads="1"/>
          </p:cNvSpPr>
          <p:nvPr/>
        </p:nvSpPr>
        <p:spPr bwMode="auto">
          <a:xfrm>
            <a:off x="2214546" y="0"/>
            <a:ext cx="9906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hr-HR" sz="2400" b="1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sr-Cyrl-CS" sz="2400" b="1" dirty="0" smtClean="0">
                <a:solidFill>
                  <a:schemeClr val="bg1"/>
                </a:solidFill>
                <a:cs typeface="+mn-cs"/>
              </a:rPr>
              <a:t>1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4" name="AutoShape 149"/>
          <p:cNvSpPr>
            <a:spLocks noChangeArrowheads="1"/>
          </p:cNvSpPr>
          <p:nvPr/>
        </p:nvSpPr>
        <p:spPr bwMode="auto">
          <a:xfrm>
            <a:off x="3214678" y="0"/>
            <a:ext cx="9144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  <a:cs typeface="+mn-cs"/>
              </a:rPr>
              <a:t>2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5" name="AutoShape 149"/>
          <p:cNvSpPr>
            <a:spLocks noChangeArrowheads="1"/>
          </p:cNvSpPr>
          <p:nvPr/>
        </p:nvSpPr>
        <p:spPr bwMode="auto">
          <a:xfrm>
            <a:off x="4143372" y="0"/>
            <a:ext cx="9144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3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6" name="AutoShape 149"/>
          <p:cNvSpPr>
            <a:spLocks noChangeArrowheads="1"/>
          </p:cNvSpPr>
          <p:nvPr/>
        </p:nvSpPr>
        <p:spPr bwMode="auto">
          <a:xfrm>
            <a:off x="5072066" y="0"/>
            <a:ext cx="9144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  <a:cs typeface="+mn-cs"/>
              </a:rPr>
              <a:t>4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7" name="AutoShape 149"/>
          <p:cNvSpPr>
            <a:spLocks noChangeArrowheads="1"/>
          </p:cNvSpPr>
          <p:nvPr/>
        </p:nvSpPr>
        <p:spPr bwMode="auto">
          <a:xfrm>
            <a:off x="2286000" y="838200"/>
            <a:ext cx="9906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6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8" name="AutoShape 149"/>
          <p:cNvSpPr>
            <a:spLocks noChangeArrowheads="1"/>
          </p:cNvSpPr>
          <p:nvPr/>
        </p:nvSpPr>
        <p:spPr bwMode="auto">
          <a:xfrm>
            <a:off x="2286000" y="1676400"/>
            <a:ext cx="9906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1</a:t>
            </a:r>
            <a:r>
              <a:rPr lang="hr-HR" sz="2400" b="1" dirty="0" smtClean="0">
                <a:solidFill>
                  <a:schemeClr val="bg1"/>
                </a:solidFill>
                <a:cs typeface="+mn-cs"/>
              </a:rPr>
              <a:t>1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9" name="AutoShape 149"/>
          <p:cNvSpPr>
            <a:spLocks noChangeArrowheads="1"/>
          </p:cNvSpPr>
          <p:nvPr/>
        </p:nvSpPr>
        <p:spPr bwMode="auto">
          <a:xfrm>
            <a:off x="2286000" y="2514600"/>
            <a:ext cx="990600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hr-HR" sz="2400" b="1" dirty="0" smtClean="0">
                <a:solidFill>
                  <a:schemeClr val="bg1"/>
                </a:solidFill>
                <a:cs typeface="+mn-cs"/>
              </a:rPr>
              <a:t>1</a:t>
            </a:r>
            <a:r>
              <a:rPr lang="sr-Cyrl-CS" sz="2400" b="1" dirty="0" smtClean="0">
                <a:solidFill>
                  <a:schemeClr val="bg1"/>
                </a:solidFill>
                <a:cs typeface="+mn-cs"/>
              </a:rPr>
              <a:t>6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0" name="AutoShape 149"/>
          <p:cNvSpPr>
            <a:spLocks noChangeArrowheads="1"/>
          </p:cNvSpPr>
          <p:nvPr/>
        </p:nvSpPr>
        <p:spPr bwMode="auto">
          <a:xfrm>
            <a:off x="2285984" y="3429000"/>
            <a:ext cx="9906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2</a:t>
            </a:r>
            <a:r>
              <a:rPr lang="hr-HR" sz="2400" b="1" dirty="0" smtClean="0">
                <a:solidFill>
                  <a:schemeClr val="bg1"/>
                </a:solidFill>
                <a:cs typeface="+mn-cs"/>
              </a:rPr>
              <a:t>1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1" name="AutoShape 149"/>
          <p:cNvSpPr>
            <a:spLocks noChangeArrowheads="1"/>
          </p:cNvSpPr>
          <p:nvPr/>
        </p:nvSpPr>
        <p:spPr bwMode="auto">
          <a:xfrm>
            <a:off x="2286000" y="4267200"/>
            <a:ext cx="9906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26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2" name="AutoShape 149"/>
          <p:cNvSpPr>
            <a:spLocks noChangeArrowheads="1"/>
          </p:cNvSpPr>
          <p:nvPr/>
        </p:nvSpPr>
        <p:spPr bwMode="auto">
          <a:xfrm>
            <a:off x="2286000" y="5943600"/>
            <a:ext cx="990600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36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3" name="AutoShape 149"/>
          <p:cNvSpPr>
            <a:spLocks noChangeArrowheads="1"/>
          </p:cNvSpPr>
          <p:nvPr/>
        </p:nvSpPr>
        <p:spPr bwMode="auto">
          <a:xfrm>
            <a:off x="2286000" y="5105400"/>
            <a:ext cx="990600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31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4" name="AutoShape 149"/>
          <p:cNvSpPr>
            <a:spLocks noChangeArrowheads="1"/>
          </p:cNvSpPr>
          <p:nvPr/>
        </p:nvSpPr>
        <p:spPr bwMode="auto">
          <a:xfrm>
            <a:off x="6000760" y="0"/>
            <a:ext cx="9144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  <a:cs typeface="+mn-cs"/>
              </a:rPr>
              <a:t>5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5" name="AutoShape 149"/>
          <p:cNvSpPr>
            <a:spLocks noChangeArrowheads="1"/>
          </p:cNvSpPr>
          <p:nvPr/>
        </p:nvSpPr>
        <p:spPr bwMode="auto">
          <a:xfrm>
            <a:off x="3200400" y="838200"/>
            <a:ext cx="9906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7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6" name="AutoShape 149"/>
          <p:cNvSpPr>
            <a:spLocks noChangeArrowheads="1"/>
          </p:cNvSpPr>
          <p:nvPr/>
        </p:nvSpPr>
        <p:spPr bwMode="auto">
          <a:xfrm>
            <a:off x="4191000" y="838200"/>
            <a:ext cx="9906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8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7" name="AutoShape 149"/>
          <p:cNvSpPr>
            <a:spLocks noChangeArrowheads="1"/>
          </p:cNvSpPr>
          <p:nvPr/>
        </p:nvSpPr>
        <p:spPr bwMode="auto">
          <a:xfrm>
            <a:off x="5105400" y="838200"/>
            <a:ext cx="9906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9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8" name="AutoShape 149"/>
          <p:cNvSpPr>
            <a:spLocks noChangeArrowheads="1"/>
          </p:cNvSpPr>
          <p:nvPr/>
        </p:nvSpPr>
        <p:spPr bwMode="auto">
          <a:xfrm>
            <a:off x="6019800" y="838200"/>
            <a:ext cx="9906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10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9" name="AutoShape 149"/>
          <p:cNvSpPr>
            <a:spLocks noChangeArrowheads="1"/>
          </p:cNvSpPr>
          <p:nvPr/>
        </p:nvSpPr>
        <p:spPr bwMode="auto">
          <a:xfrm>
            <a:off x="3276600" y="1676400"/>
            <a:ext cx="9906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hr-HR" sz="2400" b="1" dirty="0" smtClean="0">
                <a:solidFill>
                  <a:schemeClr val="bg1"/>
                </a:solidFill>
                <a:cs typeface="+mn-cs"/>
              </a:rPr>
              <a:t>1</a:t>
            </a:r>
            <a:r>
              <a:rPr lang="sr-Cyrl-CS" sz="2400" b="1" dirty="0" smtClean="0">
                <a:solidFill>
                  <a:schemeClr val="bg1"/>
                </a:solidFill>
                <a:cs typeface="+mn-cs"/>
              </a:rPr>
              <a:t>2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0" name="AutoShape 149"/>
          <p:cNvSpPr>
            <a:spLocks noChangeArrowheads="1"/>
          </p:cNvSpPr>
          <p:nvPr/>
        </p:nvSpPr>
        <p:spPr bwMode="auto">
          <a:xfrm>
            <a:off x="4191000" y="1676400"/>
            <a:ext cx="9906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hr-HR" sz="2400" b="1" dirty="0" smtClean="0">
                <a:solidFill>
                  <a:schemeClr val="bg1"/>
                </a:solidFill>
                <a:cs typeface="+mn-cs"/>
              </a:rPr>
              <a:t> 1</a:t>
            </a:r>
            <a:r>
              <a:rPr lang="sr-Cyrl-CS" sz="2400" b="1" dirty="0" smtClean="0">
                <a:solidFill>
                  <a:schemeClr val="bg1"/>
                </a:solidFill>
                <a:cs typeface="+mn-cs"/>
              </a:rPr>
              <a:t>3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1" name="AutoShape 149"/>
          <p:cNvSpPr>
            <a:spLocks noChangeArrowheads="1"/>
          </p:cNvSpPr>
          <p:nvPr/>
        </p:nvSpPr>
        <p:spPr bwMode="auto">
          <a:xfrm>
            <a:off x="5105400" y="1676400"/>
            <a:ext cx="9906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hr-HR" sz="2400" b="1" dirty="0" smtClean="0">
                <a:solidFill>
                  <a:schemeClr val="bg1"/>
                </a:solidFill>
                <a:cs typeface="+mn-cs"/>
              </a:rPr>
              <a:t>1</a:t>
            </a:r>
            <a:r>
              <a:rPr lang="sr-Cyrl-CS" sz="2400" b="1" dirty="0" smtClean="0">
                <a:solidFill>
                  <a:schemeClr val="bg1"/>
                </a:solidFill>
                <a:cs typeface="+mn-cs"/>
              </a:rPr>
              <a:t>4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2" name="AutoShape 149"/>
          <p:cNvSpPr>
            <a:spLocks noChangeArrowheads="1"/>
          </p:cNvSpPr>
          <p:nvPr/>
        </p:nvSpPr>
        <p:spPr bwMode="auto">
          <a:xfrm>
            <a:off x="5943600" y="1676400"/>
            <a:ext cx="9906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hr-HR" sz="2400" b="1" dirty="0" smtClean="0">
                <a:solidFill>
                  <a:schemeClr val="bg1"/>
                </a:solidFill>
                <a:cs typeface="+mn-cs"/>
              </a:rPr>
              <a:t>1</a:t>
            </a:r>
            <a:r>
              <a:rPr lang="sr-Cyrl-CS" sz="2400" b="1" dirty="0" smtClean="0">
                <a:solidFill>
                  <a:schemeClr val="bg1"/>
                </a:solidFill>
                <a:cs typeface="+mn-cs"/>
              </a:rPr>
              <a:t>5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3" name="AutoShape 149"/>
          <p:cNvSpPr>
            <a:spLocks noChangeArrowheads="1"/>
          </p:cNvSpPr>
          <p:nvPr/>
        </p:nvSpPr>
        <p:spPr bwMode="auto">
          <a:xfrm>
            <a:off x="3276600" y="3429000"/>
            <a:ext cx="990600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22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4" name="AutoShape 149"/>
          <p:cNvSpPr>
            <a:spLocks noChangeArrowheads="1"/>
          </p:cNvSpPr>
          <p:nvPr/>
        </p:nvSpPr>
        <p:spPr bwMode="auto">
          <a:xfrm>
            <a:off x="3200400" y="2514600"/>
            <a:ext cx="990600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17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5" name="AutoShape 149"/>
          <p:cNvSpPr>
            <a:spLocks noChangeArrowheads="1"/>
          </p:cNvSpPr>
          <p:nvPr/>
        </p:nvSpPr>
        <p:spPr bwMode="auto">
          <a:xfrm>
            <a:off x="4191000" y="2514600"/>
            <a:ext cx="990600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18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6" name="AutoShape 149"/>
          <p:cNvSpPr>
            <a:spLocks noChangeArrowheads="1"/>
          </p:cNvSpPr>
          <p:nvPr/>
        </p:nvSpPr>
        <p:spPr bwMode="auto">
          <a:xfrm>
            <a:off x="5105400" y="2514600"/>
            <a:ext cx="990600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19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7" name="AutoShape 149"/>
          <p:cNvSpPr>
            <a:spLocks noChangeArrowheads="1"/>
          </p:cNvSpPr>
          <p:nvPr/>
        </p:nvSpPr>
        <p:spPr bwMode="auto">
          <a:xfrm>
            <a:off x="5943600" y="2514600"/>
            <a:ext cx="990600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20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8" name="AutoShape 149"/>
          <p:cNvSpPr>
            <a:spLocks noChangeArrowheads="1"/>
          </p:cNvSpPr>
          <p:nvPr/>
        </p:nvSpPr>
        <p:spPr bwMode="auto">
          <a:xfrm>
            <a:off x="5943600" y="3429000"/>
            <a:ext cx="990600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25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9" name="AutoShape 149"/>
          <p:cNvSpPr>
            <a:spLocks noChangeArrowheads="1"/>
          </p:cNvSpPr>
          <p:nvPr/>
        </p:nvSpPr>
        <p:spPr bwMode="auto">
          <a:xfrm>
            <a:off x="5105400" y="3429000"/>
            <a:ext cx="990600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24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0" name="AutoShape 149"/>
          <p:cNvSpPr>
            <a:spLocks noChangeArrowheads="1"/>
          </p:cNvSpPr>
          <p:nvPr/>
        </p:nvSpPr>
        <p:spPr bwMode="auto">
          <a:xfrm>
            <a:off x="4191000" y="3429000"/>
            <a:ext cx="990600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23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1" name="AutoShape 149"/>
          <p:cNvSpPr>
            <a:spLocks noChangeArrowheads="1"/>
          </p:cNvSpPr>
          <p:nvPr/>
        </p:nvSpPr>
        <p:spPr bwMode="auto">
          <a:xfrm>
            <a:off x="5105400" y="4343400"/>
            <a:ext cx="9906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29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2" name="AutoShape 149"/>
          <p:cNvSpPr>
            <a:spLocks noChangeArrowheads="1"/>
          </p:cNvSpPr>
          <p:nvPr/>
        </p:nvSpPr>
        <p:spPr bwMode="auto">
          <a:xfrm>
            <a:off x="5943600" y="4343400"/>
            <a:ext cx="9906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30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3" name="AutoShape 149"/>
          <p:cNvSpPr>
            <a:spLocks noChangeArrowheads="1"/>
          </p:cNvSpPr>
          <p:nvPr/>
        </p:nvSpPr>
        <p:spPr bwMode="auto">
          <a:xfrm>
            <a:off x="5943600" y="5181600"/>
            <a:ext cx="9906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35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4" name="AutoShape 149"/>
          <p:cNvSpPr>
            <a:spLocks noChangeArrowheads="1"/>
          </p:cNvSpPr>
          <p:nvPr/>
        </p:nvSpPr>
        <p:spPr bwMode="auto">
          <a:xfrm>
            <a:off x="5181600" y="5181600"/>
            <a:ext cx="9906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34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5" name="AutoShape 149"/>
          <p:cNvSpPr>
            <a:spLocks noChangeArrowheads="1"/>
          </p:cNvSpPr>
          <p:nvPr/>
        </p:nvSpPr>
        <p:spPr bwMode="auto">
          <a:xfrm>
            <a:off x="4267200" y="5181600"/>
            <a:ext cx="9906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33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6" name="AutoShape 149"/>
          <p:cNvSpPr>
            <a:spLocks noChangeArrowheads="1"/>
          </p:cNvSpPr>
          <p:nvPr/>
        </p:nvSpPr>
        <p:spPr bwMode="auto">
          <a:xfrm>
            <a:off x="3276600" y="5181600"/>
            <a:ext cx="9906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3</a:t>
            </a:r>
            <a:r>
              <a:rPr lang="x-none" sz="2400" b="1" smtClean="0">
                <a:solidFill>
                  <a:schemeClr val="bg1"/>
                </a:solidFill>
                <a:cs typeface="+mn-cs"/>
              </a:rPr>
              <a:t>2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7" name="AutoShape 149"/>
          <p:cNvSpPr>
            <a:spLocks noChangeArrowheads="1"/>
          </p:cNvSpPr>
          <p:nvPr/>
        </p:nvSpPr>
        <p:spPr bwMode="auto">
          <a:xfrm>
            <a:off x="5943600" y="6019800"/>
            <a:ext cx="9906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40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8" name="AutoShape 149"/>
          <p:cNvSpPr>
            <a:spLocks noChangeArrowheads="1"/>
          </p:cNvSpPr>
          <p:nvPr/>
        </p:nvSpPr>
        <p:spPr bwMode="auto">
          <a:xfrm>
            <a:off x="5105400" y="6019800"/>
            <a:ext cx="9906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x-none" sz="2400" b="1" smtClean="0">
                <a:solidFill>
                  <a:schemeClr val="bg1"/>
                </a:solidFill>
                <a:cs typeface="+mn-cs"/>
              </a:rPr>
              <a:t>З</a:t>
            </a:r>
            <a:r>
              <a:rPr lang="sr-Cyrl-CS" sz="2400" b="1" dirty="0" smtClean="0">
                <a:solidFill>
                  <a:schemeClr val="bg1"/>
                </a:solidFill>
                <a:cs typeface="+mn-cs"/>
              </a:rPr>
              <a:t>9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9" name="AutoShape 149"/>
          <p:cNvSpPr>
            <a:spLocks noChangeArrowheads="1"/>
          </p:cNvSpPr>
          <p:nvPr/>
        </p:nvSpPr>
        <p:spPr bwMode="auto">
          <a:xfrm>
            <a:off x="4267200" y="6019800"/>
            <a:ext cx="9906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  <a:cs typeface="+mn-cs"/>
              </a:rPr>
              <a:t>38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40" name="AutoShape 149"/>
          <p:cNvSpPr>
            <a:spLocks noChangeArrowheads="1"/>
          </p:cNvSpPr>
          <p:nvPr/>
        </p:nvSpPr>
        <p:spPr bwMode="auto">
          <a:xfrm>
            <a:off x="3276600" y="6019800"/>
            <a:ext cx="9906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37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41" name="AutoShape 149"/>
          <p:cNvSpPr>
            <a:spLocks noChangeArrowheads="1"/>
          </p:cNvSpPr>
          <p:nvPr/>
        </p:nvSpPr>
        <p:spPr bwMode="auto">
          <a:xfrm>
            <a:off x="3276600" y="4343400"/>
            <a:ext cx="9906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27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42" name="AutoShape 149"/>
          <p:cNvSpPr>
            <a:spLocks noChangeArrowheads="1"/>
          </p:cNvSpPr>
          <p:nvPr/>
        </p:nvSpPr>
        <p:spPr bwMode="auto">
          <a:xfrm>
            <a:off x="4191000" y="4343400"/>
            <a:ext cx="9906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28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43" name="Left Arrow 42">
            <a:hlinkClick r:id="rId4" action="ppaction://hlinksldjump">
              <a:snd r:embed="rId5" name="bomb.wav" builtIn="1"/>
            </a:hlinkClick>
          </p:cNvPr>
          <p:cNvSpPr/>
          <p:nvPr/>
        </p:nvSpPr>
        <p:spPr bwMode="auto">
          <a:xfrm>
            <a:off x="6858016" y="609600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" y="4143380"/>
            <a:ext cx="121441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+</a:t>
            </a:r>
            <a:r>
              <a:rPr lang="sr-Latn-C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0" y="5934670"/>
            <a:ext cx="954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sr-Latn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7BAF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18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87BAF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 nodeType="clickPar">
                      <p:stCondLst>
                        <p:cond delay="0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 nodeType="clickPar">
                      <p:stCondLst>
                        <p:cond delay="0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 nodeType="clickPar">
                      <p:stCondLst>
                        <p:cond delay="0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 nodeType="clickPar">
                      <p:stCondLst>
                        <p:cond delay="0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 nodeType="clickPar">
                      <p:stCondLst>
                        <p:cond delay="0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 nodeType="clickPar">
                      <p:stCondLst>
                        <p:cond delay="0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 nodeType="clickPar">
                      <p:stCondLst>
                        <p:cond delay="0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 nodeType="clickPar">
                      <p:stCondLst>
                        <p:cond delay="0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 nodeType="clickPar">
                      <p:stCondLst>
                        <p:cond delay="0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 nodeType="clickPar">
                      <p:stCondLst>
                        <p:cond delay="0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 nodeType="clickPar">
                      <p:stCondLst>
                        <p:cond delay="0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 nodeType="clickPar">
                      <p:stCondLst>
                        <p:cond delay="0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 nodeType="clickPar">
                      <p:stCondLst>
                        <p:cond delay="0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 nodeType="clickPar">
                      <p:stCondLst>
                        <p:cond delay="0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 nodeType="clickPar">
                      <p:stCondLst>
                        <p:cond delay="0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 nodeType="clickPar">
                      <p:stCondLst>
                        <p:cond delay="0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 nodeType="clickPar">
                      <p:stCondLst>
                        <p:cond delay="0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 nodeType="clickPar">
                      <p:stCondLst>
                        <p:cond delay="0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 nodeType="clickPar">
                      <p:stCondLst>
                        <p:cond delay="0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 nodeType="clickPar">
                      <p:stCondLst>
                        <p:cond delay="0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 nodeType="clickPar">
                      <p:stCondLst>
                        <p:cond delay="0"/>
                      </p:stCondLst>
                      <p:childTnLst>
                        <p:par>
                          <p:cTn id="2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 nodeType="clickPar">
                      <p:stCondLst>
                        <p:cond delay="0"/>
                      </p:stCondLst>
                      <p:childTnLst>
                        <p:par>
                          <p:cTn id="2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428596" y="3429000"/>
            <a:ext cx="7143800" cy="144655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  <a:alpha val="7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r-Cyrl-CS" sz="4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се родио Господ Исус Христос?+3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643578"/>
            <a:ext cx="530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C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Left Arrow 5">
            <a:hlinkClick r:id="rId3" action="ppaction://hlinksldjump">
              <a:snd r:embed="rId4" name="bomb.wav" builtIn="1"/>
            </a:hlinkClick>
          </p:cNvPr>
          <p:cNvSpPr/>
          <p:nvPr/>
        </p:nvSpPr>
        <p:spPr bwMode="auto">
          <a:xfrm>
            <a:off x="6572264" y="592933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N0954.JPG"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2" cstate="screen">
            <a:lum bright="-10000" contrast="20000"/>
          </a:blip>
          <a:stretch>
            <a:fillRect/>
          </a:stretch>
        </p:blipFill>
        <p:spPr>
          <a:xfrm>
            <a:off x="0" y="1571612"/>
            <a:ext cx="8723106" cy="478634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28604"/>
            <a:ext cx="8358214" cy="954107"/>
          </a:xfrm>
          <a:prstGeom prst="rect">
            <a:avLst/>
          </a:prstGeom>
          <a:solidFill>
            <a:schemeClr val="accent2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2800" b="0" cap="none" spc="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Када је Господ Исус Христос рекао да се причешћујемо?+</a:t>
            </a:r>
            <a:r>
              <a:rPr lang="sr-Cyrl-CS" sz="28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lang="sr-Cyrl-CS" sz="2800" b="0" cap="none" spc="0" dirty="0" smtClean="0">
              <a:ln w="18415" cmpd="sng">
                <a:solidFill>
                  <a:schemeClr val="bg1"/>
                </a:solidFill>
                <a:prstDash val="solid"/>
              </a:ln>
              <a:solidFill>
                <a:schemeClr val="accent3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934670"/>
            <a:ext cx="8771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sr-Latn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7BAF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19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87BAF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Left Arrow 5">
            <a:hlinkClick r:id="rId3" action="ppaction://hlinksldjump">
              <a:snd r:embed="rId4" name="bomb.wav" builtIn="1"/>
            </a:hlinkClick>
          </p:cNvPr>
          <p:cNvSpPr/>
          <p:nvPr/>
        </p:nvSpPr>
        <p:spPr bwMode="auto">
          <a:xfrm>
            <a:off x="6572264" y="592933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457200"/>
            <a:ext cx="8915400" cy="543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714480" y="1000108"/>
            <a:ext cx="4201921" cy="707886"/>
          </a:xfrm>
          <a:prstGeom prst="rect">
            <a:avLst/>
          </a:prstGeom>
          <a:solidFill>
            <a:schemeClr val="accent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CS" sz="4000" dirty="0" smtClean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 је био Ноје? +4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715016"/>
            <a:ext cx="8771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sr-Cyrl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7BAF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r>
              <a:rPr lang="sr-Latn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7BAF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0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87BAF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Left Arrow 5">
            <a:hlinkClick r:id="rId3" action="ppaction://hlinksldjump">
              <a:snd r:embed="rId4" name="bomb.wav" builtIn="1"/>
            </a:hlinkClick>
          </p:cNvPr>
          <p:cNvSpPr/>
          <p:nvPr/>
        </p:nvSpPr>
        <p:spPr bwMode="auto">
          <a:xfrm>
            <a:off x="6572264" y="592933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5720" y="5500702"/>
            <a:ext cx="8771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sr-Cyrl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7BAF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r>
              <a:rPr lang="sr-Latn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7BAF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87BAF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Left Arrow 6">
            <a:hlinkClick r:id="rId2" action="ppaction://hlinksldjump">
              <a:snd r:embed="rId3" name="bomb.wav" builtIn="1"/>
            </a:hlinkClick>
          </p:cNvPr>
          <p:cNvSpPr/>
          <p:nvPr/>
        </p:nvSpPr>
        <p:spPr bwMode="auto">
          <a:xfrm>
            <a:off x="6572264" y="592933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9" name="Picture 8" descr="Snapshot(66).bmp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214290"/>
            <a:ext cx="6929454" cy="485778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71538" y="4643446"/>
            <a:ext cx="631601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Шта се десило на Лазареву суботу? +4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1">
            <a:hlinkClick r:id="rId3" action="ppaction://hlinksldjump">
              <a:snd r:embed="rId4" name="bomb.wav" builtIn="1"/>
            </a:hlinkClick>
          </p:cNvPr>
          <p:cNvSpPr/>
          <p:nvPr/>
        </p:nvSpPr>
        <p:spPr bwMode="auto">
          <a:xfrm>
            <a:off x="6572264" y="592933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5721" y="3571876"/>
            <a:ext cx="7715304" cy="1754326"/>
          </a:xfrm>
          <a:prstGeom prst="rect">
            <a:avLst/>
          </a:prstGeom>
          <a:solidFill>
            <a:schemeClr val="bg2">
              <a:lumMod val="40000"/>
              <a:lumOff val="60000"/>
              <a:alpha val="5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5400" b="0" cap="none" spc="0" dirty="0" smtClean="0">
                <a:ln w="18415" cmpd="sng">
                  <a:solidFill>
                    <a:schemeClr val="accent3"/>
                  </a:solidFill>
                  <a:prstDash val="solid"/>
                </a:ln>
                <a:solidFill>
                  <a:schemeClr val="tx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 је био Свети Сава?</a:t>
            </a:r>
          </a:p>
          <a:p>
            <a:pPr algn="ctr"/>
            <a:r>
              <a:rPr lang="sr-Cyrl-CS" sz="5400" dirty="0" smtClean="0">
                <a:ln w="18415" cmpd="sng">
                  <a:solidFill>
                    <a:schemeClr val="accent3"/>
                  </a:solidFill>
                  <a:prstDash val="solid"/>
                </a:ln>
                <a:solidFill>
                  <a:schemeClr val="tx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+3 -1</a:t>
            </a:r>
            <a:endParaRPr lang="en-US" sz="5400" b="0" cap="none" spc="0" dirty="0">
              <a:ln w="18415" cmpd="sng">
                <a:solidFill>
                  <a:schemeClr val="accent3"/>
                </a:solidFill>
                <a:prstDash val="solid"/>
              </a:ln>
              <a:solidFill>
                <a:schemeClr val="tx2">
                  <a:lumMod val="1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934670"/>
            <a:ext cx="8771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sr-Cyrl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7BAF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r>
              <a:rPr lang="sr-Latn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7BAF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87BAF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SCN007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-1"/>
            <a:ext cx="9144000" cy="7732255"/>
          </a:xfrm>
          <a:prstGeom prst="rect">
            <a:avLst/>
          </a:prstGeom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0"/>
            <a:ext cx="4572000" cy="156966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Cyrl-CS" sz="3200" b="0" i="0" u="none" strike="noStrike" cap="none" normalizeH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</a:rPr>
              <a:t>Препричај укратко шта се десило Давиду! +5</a:t>
            </a:r>
            <a:endParaRPr kumimoji="0" lang="sr-Latn-CS" sz="32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7158" y="5429264"/>
            <a:ext cx="8771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sr-Latn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7BAF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23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87BAF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Left Arrow 5">
            <a:hlinkClick r:id="rId3" action="ppaction://hlinksldjump">
              <a:snd r:embed="rId4" name="bomb.wav" builtIn="1"/>
            </a:hlinkClick>
          </p:cNvPr>
          <p:cNvSpPr/>
          <p:nvPr/>
        </p:nvSpPr>
        <p:spPr bwMode="auto">
          <a:xfrm>
            <a:off x="6572264" y="592933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 descr="emmanuela-baptis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500042"/>
            <a:ext cx="6826610" cy="5929354"/>
          </a:xfrm>
          <a:prstGeom prst="rect">
            <a:avLst/>
          </a:prstGeom>
        </p:spPr>
      </p:pic>
      <p:sp>
        <p:nvSpPr>
          <p:cNvPr id="3" name="AutoShape 149"/>
          <p:cNvSpPr>
            <a:spLocks noChangeArrowheads="1"/>
          </p:cNvSpPr>
          <p:nvPr/>
        </p:nvSpPr>
        <p:spPr bwMode="auto">
          <a:xfrm>
            <a:off x="1000100" y="428604"/>
            <a:ext cx="9906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hr-HR" sz="2400" b="1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sr-Cyrl-CS" sz="2400" b="1" dirty="0" smtClean="0">
                <a:solidFill>
                  <a:schemeClr val="bg1"/>
                </a:solidFill>
                <a:cs typeface="+mn-cs"/>
              </a:rPr>
              <a:t>1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4" name="AutoShape 149"/>
          <p:cNvSpPr>
            <a:spLocks noChangeArrowheads="1"/>
          </p:cNvSpPr>
          <p:nvPr/>
        </p:nvSpPr>
        <p:spPr bwMode="auto">
          <a:xfrm>
            <a:off x="2000232" y="428604"/>
            <a:ext cx="9144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  <a:cs typeface="+mn-cs"/>
              </a:rPr>
              <a:t>2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5" name="AutoShape 149"/>
          <p:cNvSpPr>
            <a:spLocks noChangeArrowheads="1"/>
          </p:cNvSpPr>
          <p:nvPr/>
        </p:nvSpPr>
        <p:spPr bwMode="auto">
          <a:xfrm>
            <a:off x="2857488" y="428604"/>
            <a:ext cx="9144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3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6" name="AutoShape 149"/>
          <p:cNvSpPr>
            <a:spLocks noChangeArrowheads="1"/>
          </p:cNvSpPr>
          <p:nvPr/>
        </p:nvSpPr>
        <p:spPr bwMode="auto">
          <a:xfrm>
            <a:off x="3786182" y="428604"/>
            <a:ext cx="9144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  <a:cs typeface="+mn-cs"/>
              </a:rPr>
              <a:t>4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7" name="AutoShape 149"/>
          <p:cNvSpPr>
            <a:spLocks noChangeArrowheads="1"/>
          </p:cNvSpPr>
          <p:nvPr/>
        </p:nvSpPr>
        <p:spPr bwMode="auto">
          <a:xfrm>
            <a:off x="5572132" y="428604"/>
            <a:ext cx="9906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6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8" name="AutoShape 149"/>
          <p:cNvSpPr>
            <a:spLocks noChangeArrowheads="1"/>
          </p:cNvSpPr>
          <p:nvPr/>
        </p:nvSpPr>
        <p:spPr bwMode="auto">
          <a:xfrm>
            <a:off x="2786050" y="1214422"/>
            <a:ext cx="9906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1</a:t>
            </a:r>
            <a:r>
              <a:rPr lang="hr-HR" sz="2400" b="1" dirty="0" smtClean="0">
                <a:solidFill>
                  <a:schemeClr val="bg1"/>
                </a:solidFill>
                <a:cs typeface="+mn-cs"/>
              </a:rPr>
              <a:t>1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9" name="AutoShape 149"/>
          <p:cNvSpPr>
            <a:spLocks noChangeArrowheads="1"/>
          </p:cNvSpPr>
          <p:nvPr/>
        </p:nvSpPr>
        <p:spPr bwMode="auto">
          <a:xfrm>
            <a:off x="2000232" y="5500702"/>
            <a:ext cx="990600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hr-HR" sz="2400" b="1" dirty="0" smtClean="0">
                <a:solidFill>
                  <a:schemeClr val="bg1"/>
                </a:solidFill>
                <a:cs typeface="+mn-cs"/>
              </a:rPr>
              <a:t>1</a:t>
            </a:r>
            <a:r>
              <a:rPr lang="sr-Cyrl-CS" sz="2400" b="1" dirty="0" smtClean="0">
                <a:solidFill>
                  <a:schemeClr val="bg1"/>
                </a:solidFill>
                <a:cs typeface="+mn-cs"/>
              </a:rPr>
              <a:t>6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0" name="AutoShape 149"/>
          <p:cNvSpPr>
            <a:spLocks noChangeArrowheads="1"/>
          </p:cNvSpPr>
          <p:nvPr/>
        </p:nvSpPr>
        <p:spPr bwMode="auto">
          <a:xfrm>
            <a:off x="4929190" y="2000240"/>
            <a:ext cx="9906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2</a:t>
            </a:r>
            <a:r>
              <a:rPr lang="hr-HR" sz="2400" b="1" dirty="0" smtClean="0">
                <a:solidFill>
                  <a:schemeClr val="bg1"/>
                </a:solidFill>
                <a:cs typeface="+mn-cs"/>
              </a:rPr>
              <a:t>1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1" name="AutoShape 149"/>
          <p:cNvSpPr>
            <a:spLocks noChangeArrowheads="1"/>
          </p:cNvSpPr>
          <p:nvPr/>
        </p:nvSpPr>
        <p:spPr bwMode="auto">
          <a:xfrm>
            <a:off x="2000232" y="2928934"/>
            <a:ext cx="9906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26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2" name="AutoShape 149"/>
          <p:cNvSpPr>
            <a:spLocks noChangeArrowheads="1"/>
          </p:cNvSpPr>
          <p:nvPr/>
        </p:nvSpPr>
        <p:spPr bwMode="auto">
          <a:xfrm>
            <a:off x="4000496" y="3786190"/>
            <a:ext cx="990600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36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3" name="AutoShape 149"/>
          <p:cNvSpPr>
            <a:spLocks noChangeArrowheads="1"/>
          </p:cNvSpPr>
          <p:nvPr/>
        </p:nvSpPr>
        <p:spPr bwMode="auto">
          <a:xfrm>
            <a:off x="6858016" y="2928934"/>
            <a:ext cx="990600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31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4" name="AutoShape 149"/>
          <p:cNvSpPr>
            <a:spLocks noChangeArrowheads="1"/>
          </p:cNvSpPr>
          <p:nvPr/>
        </p:nvSpPr>
        <p:spPr bwMode="auto">
          <a:xfrm>
            <a:off x="4714876" y="428604"/>
            <a:ext cx="9144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  <a:cs typeface="+mn-cs"/>
              </a:rPr>
              <a:t>5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5" name="AutoShape 149"/>
          <p:cNvSpPr>
            <a:spLocks noChangeArrowheads="1"/>
          </p:cNvSpPr>
          <p:nvPr/>
        </p:nvSpPr>
        <p:spPr bwMode="auto">
          <a:xfrm>
            <a:off x="6572264" y="428604"/>
            <a:ext cx="9906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7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6" name="AutoShape 149"/>
          <p:cNvSpPr>
            <a:spLocks noChangeArrowheads="1"/>
          </p:cNvSpPr>
          <p:nvPr/>
        </p:nvSpPr>
        <p:spPr bwMode="auto">
          <a:xfrm>
            <a:off x="1000100" y="5572140"/>
            <a:ext cx="9906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8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7" name="AutoShape 149"/>
          <p:cNvSpPr>
            <a:spLocks noChangeArrowheads="1"/>
          </p:cNvSpPr>
          <p:nvPr/>
        </p:nvSpPr>
        <p:spPr bwMode="auto">
          <a:xfrm>
            <a:off x="1000100" y="1214422"/>
            <a:ext cx="9906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9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8" name="AutoShape 149"/>
          <p:cNvSpPr>
            <a:spLocks noChangeArrowheads="1"/>
          </p:cNvSpPr>
          <p:nvPr/>
        </p:nvSpPr>
        <p:spPr bwMode="auto">
          <a:xfrm>
            <a:off x="1928794" y="1214422"/>
            <a:ext cx="9906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10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9" name="AutoShape 149"/>
          <p:cNvSpPr>
            <a:spLocks noChangeArrowheads="1"/>
          </p:cNvSpPr>
          <p:nvPr/>
        </p:nvSpPr>
        <p:spPr bwMode="auto">
          <a:xfrm>
            <a:off x="3714744" y="1214422"/>
            <a:ext cx="9906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hr-HR" sz="2400" b="1" dirty="0" smtClean="0">
                <a:solidFill>
                  <a:schemeClr val="bg1"/>
                </a:solidFill>
                <a:cs typeface="+mn-cs"/>
              </a:rPr>
              <a:t>1</a:t>
            </a:r>
            <a:r>
              <a:rPr lang="sr-Cyrl-CS" sz="2400" b="1" dirty="0" smtClean="0">
                <a:solidFill>
                  <a:schemeClr val="bg1"/>
                </a:solidFill>
                <a:cs typeface="+mn-cs"/>
              </a:rPr>
              <a:t>2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0" name="AutoShape 149"/>
          <p:cNvSpPr>
            <a:spLocks noChangeArrowheads="1"/>
          </p:cNvSpPr>
          <p:nvPr/>
        </p:nvSpPr>
        <p:spPr bwMode="auto">
          <a:xfrm>
            <a:off x="4643438" y="1214422"/>
            <a:ext cx="9906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hr-HR" sz="2400" b="1" dirty="0" smtClean="0">
                <a:solidFill>
                  <a:schemeClr val="bg1"/>
                </a:solidFill>
                <a:cs typeface="+mn-cs"/>
              </a:rPr>
              <a:t> 1</a:t>
            </a:r>
            <a:r>
              <a:rPr lang="sr-Cyrl-CS" sz="2400" b="1" dirty="0" smtClean="0">
                <a:solidFill>
                  <a:schemeClr val="bg1"/>
                </a:solidFill>
                <a:cs typeface="+mn-cs"/>
              </a:rPr>
              <a:t>3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1" name="AutoShape 149"/>
          <p:cNvSpPr>
            <a:spLocks noChangeArrowheads="1"/>
          </p:cNvSpPr>
          <p:nvPr/>
        </p:nvSpPr>
        <p:spPr bwMode="auto">
          <a:xfrm>
            <a:off x="5643570" y="1214422"/>
            <a:ext cx="9906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hr-HR" sz="2400" b="1" dirty="0" smtClean="0">
                <a:solidFill>
                  <a:schemeClr val="bg1"/>
                </a:solidFill>
                <a:cs typeface="+mn-cs"/>
              </a:rPr>
              <a:t>1</a:t>
            </a:r>
            <a:r>
              <a:rPr lang="sr-Cyrl-CS" sz="2400" b="1" dirty="0" smtClean="0">
                <a:solidFill>
                  <a:schemeClr val="bg1"/>
                </a:solidFill>
                <a:cs typeface="+mn-cs"/>
              </a:rPr>
              <a:t>4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2" name="AutoShape 149"/>
          <p:cNvSpPr>
            <a:spLocks noChangeArrowheads="1"/>
          </p:cNvSpPr>
          <p:nvPr/>
        </p:nvSpPr>
        <p:spPr bwMode="auto">
          <a:xfrm>
            <a:off x="6572264" y="1214422"/>
            <a:ext cx="9906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hr-HR" sz="2400" b="1" dirty="0" smtClean="0">
                <a:solidFill>
                  <a:schemeClr val="bg1"/>
                </a:solidFill>
                <a:cs typeface="+mn-cs"/>
              </a:rPr>
              <a:t>1</a:t>
            </a:r>
            <a:r>
              <a:rPr lang="sr-Cyrl-CS" sz="2400" b="1" dirty="0" smtClean="0">
                <a:solidFill>
                  <a:schemeClr val="bg1"/>
                </a:solidFill>
                <a:cs typeface="+mn-cs"/>
              </a:rPr>
              <a:t>5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3" name="AutoShape 149"/>
          <p:cNvSpPr>
            <a:spLocks noChangeArrowheads="1"/>
          </p:cNvSpPr>
          <p:nvPr/>
        </p:nvSpPr>
        <p:spPr bwMode="auto">
          <a:xfrm>
            <a:off x="5857884" y="2000240"/>
            <a:ext cx="990600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22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4" name="AutoShape 149"/>
          <p:cNvSpPr>
            <a:spLocks noChangeArrowheads="1"/>
          </p:cNvSpPr>
          <p:nvPr/>
        </p:nvSpPr>
        <p:spPr bwMode="auto">
          <a:xfrm>
            <a:off x="1000100" y="2000240"/>
            <a:ext cx="990600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17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5" name="AutoShape 149"/>
          <p:cNvSpPr>
            <a:spLocks noChangeArrowheads="1"/>
          </p:cNvSpPr>
          <p:nvPr/>
        </p:nvSpPr>
        <p:spPr bwMode="auto">
          <a:xfrm>
            <a:off x="2000232" y="2000240"/>
            <a:ext cx="990600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18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6" name="AutoShape 149"/>
          <p:cNvSpPr>
            <a:spLocks noChangeArrowheads="1"/>
          </p:cNvSpPr>
          <p:nvPr/>
        </p:nvSpPr>
        <p:spPr bwMode="auto">
          <a:xfrm>
            <a:off x="3000364" y="2000240"/>
            <a:ext cx="990600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19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7" name="AutoShape 149"/>
          <p:cNvSpPr>
            <a:spLocks noChangeArrowheads="1"/>
          </p:cNvSpPr>
          <p:nvPr/>
        </p:nvSpPr>
        <p:spPr bwMode="auto">
          <a:xfrm>
            <a:off x="3929058" y="2000240"/>
            <a:ext cx="990600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20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8" name="AutoShape 149"/>
          <p:cNvSpPr>
            <a:spLocks noChangeArrowheads="1"/>
          </p:cNvSpPr>
          <p:nvPr/>
        </p:nvSpPr>
        <p:spPr bwMode="auto">
          <a:xfrm>
            <a:off x="1000100" y="2928934"/>
            <a:ext cx="990600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25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9" name="AutoShape 149"/>
          <p:cNvSpPr>
            <a:spLocks noChangeArrowheads="1"/>
          </p:cNvSpPr>
          <p:nvPr/>
        </p:nvSpPr>
        <p:spPr bwMode="auto">
          <a:xfrm>
            <a:off x="3000364" y="5500702"/>
            <a:ext cx="990600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24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0" name="AutoShape 149"/>
          <p:cNvSpPr>
            <a:spLocks noChangeArrowheads="1"/>
          </p:cNvSpPr>
          <p:nvPr/>
        </p:nvSpPr>
        <p:spPr bwMode="auto">
          <a:xfrm>
            <a:off x="6858016" y="2000240"/>
            <a:ext cx="990600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23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1" name="AutoShape 149"/>
          <p:cNvSpPr>
            <a:spLocks noChangeArrowheads="1"/>
          </p:cNvSpPr>
          <p:nvPr/>
        </p:nvSpPr>
        <p:spPr bwMode="auto">
          <a:xfrm>
            <a:off x="4857752" y="2857496"/>
            <a:ext cx="9906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29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2" name="AutoShape 149"/>
          <p:cNvSpPr>
            <a:spLocks noChangeArrowheads="1"/>
          </p:cNvSpPr>
          <p:nvPr/>
        </p:nvSpPr>
        <p:spPr bwMode="auto">
          <a:xfrm>
            <a:off x="5857884" y="2928934"/>
            <a:ext cx="9906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30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3" name="AutoShape 149"/>
          <p:cNvSpPr>
            <a:spLocks noChangeArrowheads="1"/>
          </p:cNvSpPr>
          <p:nvPr/>
        </p:nvSpPr>
        <p:spPr bwMode="auto">
          <a:xfrm>
            <a:off x="3000364" y="3786190"/>
            <a:ext cx="9906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35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4" name="AutoShape 149"/>
          <p:cNvSpPr>
            <a:spLocks noChangeArrowheads="1"/>
          </p:cNvSpPr>
          <p:nvPr/>
        </p:nvSpPr>
        <p:spPr bwMode="auto">
          <a:xfrm>
            <a:off x="2000232" y="3786190"/>
            <a:ext cx="9906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34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5" name="AutoShape 149"/>
          <p:cNvSpPr>
            <a:spLocks noChangeArrowheads="1"/>
          </p:cNvSpPr>
          <p:nvPr/>
        </p:nvSpPr>
        <p:spPr bwMode="auto">
          <a:xfrm>
            <a:off x="1000100" y="3857628"/>
            <a:ext cx="9906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33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6" name="AutoShape 149"/>
          <p:cNvSpPr>
            <a:spLocks noChangeArrowheads="1"/>
          </p:cNvSpPr>
          <p:nvPr/>
        </p:nvSpPr>
        <p:spPr bwMode="auto">
          <a:xfrm>
            <a:off x="4000496" y="5500702"/>
            <a:ext cx="9906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3</a:t>
            </a:r>
            <a:r>
              <a:rPr lang="x-none" sz="2400" b="1" smtClean="0">
                <a:solidFill>
                  <a:schemeClr val="bg1"/>
                </a:solidFill>
                <a:cs typeface="+mn-cs"/>
              </a:rPr>
              <a:t>2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7" name="AutoShape 149"/>
          <p:cNvSpPr>
            <a:spLocks noChangeArrowheads="1"/>
          </p:cNvSpPr>
          <p:nvPr/>
        </p:nvSpPr>
        <p:spPr bwMode="auto">
          <a:xfrm>
            <a:off x="4929190" y="5429264"/>
            <a:ext cx="9906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40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8" name="AutoShape 149"/>
          <p:cNvSpPr>
            <a:spLocks noChangeArrowheads="1"/>
          </p:cNvSpPr>
          <p:nvPr/>
        </p:nvSpPr>
        <p:spPr bwMode="auto">
          <a:xfrm>
            <a:off x="6858016" y="3786190"/>
            <a:ext cx="9906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x-none" sz="2400" b="1" smtClean="0">
                <a:solidFill>
                  <a:schemeClr val="bg1"/>
                </a:solidFill>
                <a:cs typeface="+mn-cs"/>
              </a:rPr>
              <a:t>З</a:t>
            </a:r>
            <a:r>
              <a:rPr lang="sr-Cyrl-CS" sz="2400" b="1" dirty="0" smtClean="0">
                <a:solidFill>
                  <a:schemeClr val="bg1"/>
                </a:solidFill>
                <a:cs typeface="+mn-cs"/>
              </a:rPr>
              <a:t>9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9" name="AutoShape 149"/>
          <p:cNvSpPr>
            <a:spLocks noChangeArrowheads="1"/>
          </p:cNvSpPr>
          <p:nvPr/>
        </p:nvSpPr>
        <p:spPr bwMode="auto">
          <a:xfrm>
            <a:off x="5929322" y="3786190"/>
            <a:ext cx="9906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  <a:cs typeface="+mn-cs"/>
              </a:rPr>
              <a:t>38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40" name="AutoShape 149"/>
          <p:cNvSpPr>
            <a:spLocks noChangeArrowheads="1"/>
          </p:cNvSpPr>
          <p:nvPr/>
        </p:nvSpPr>
        <p:spPr bwMode="auto">
          <a:xfrm>
            <a:off x="5000628" y="3714752"/>
            <a:ext cx="9906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37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41" name="AutoShape 149"/>
          <p:cNvSpPr>
            <a:spLocks noChangeArrowheads="1"/>
          </p:cNvSpPr>
          <p:nvPr/>
        </p:nvSpPr>
        <p:spPr bwMode="auto">
          <a:xfrm>
            <a:off x="3000364" y="2928934"/>
            <a:ext cx="9906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27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42" name="AutoShape 149"/>
          <p:cNvSpPr>
            <a:spLocks noChangeArrowheads="1"/>
          </p:cNvSpPr>
          <p:nvPr/>
        </p:nvSpPr>
        <p:spPr bwMode="auto">
          <a:xfrm>
            <a:off x="3929058" y="2928934"/>
            <a:ext cx="9906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28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43" name="Left Arrow 42">
            <a:hlinkClick r:id="rId4" action="ppaction://hlinksldjump">
              <a:snd r:embed="rId5" name="bomb.wav" builtIn="1"/>
            </a:hlinkClick>
          </p:cNvPr>
          <p:cNvSpPr/>
          <p:nvPr/>
        </p:nvSpPr>
        <p:spPr bwMode="auto">
          <a:xfrm>
            <a:off x="6858016" y="609600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" y="4143380"/>
            <a:ext cx="121441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+6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0" y="5934670"/>
            <a:ext cx="954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sr-Cyrl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7BAF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r>
              <a:rPr lang="sr-Latn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7BAF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87BAF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1" name="AutoShape 149"/>
          <p:cNvSpPr>
            <a:spLocks noChangeArrowheads="1"/>
          </p:cNvSpPr>
          <p:nvPr/>
        </p:nvSpPr>
        <p:spPr bwMode="auto">
          <a:xfrm>
            <a:off x="1000100" y="4714884"/>
            <a:ext cx="9906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41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52" name="AutoShape 149"/>
          <p:cNvSpPr>
            <a:spLocks noChangeArrowheads="1"/>
          </p:cNvSpPr>
          <p:nvPr/>
        </p:nvSpPr>
        <p:spPr bwMode="auto">
          <a:xfrm>
            <a:off x="2000232" y="4643446"/>
            <a:ext cx="9906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42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53" name="AutoShape 149"/>
          <p:cNvSpPr>
            <a:spLocks noChangeArrowheads="1"/>
          </p:cNvSpPr>
          <p:nvPr/>
        </p:nvSpPr>
        <p:spPr bwMode="auto">
          <a:xfrm>
            <a:off x="3000364" y="4643446"/>
            <a:ext cx="9906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43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54" name="AutoShape 149"/>
          <p:cNvSpPr>
            <a:spLocks noChangeArrowheads="1"/>
          </p:cNvSpPr>
          <p:nvPr/>
        </p:nvSpPr>
        <p:spPr bwMode="auto">
          <a:xfrm>
            <a:off x="4000496" y="4643446"/>
            <a:ext cx="9906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44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55" name="AutoShape 149"/>
          <p:cNvSpPr>
            <a:spLocks noChangeArrowheads="1"/>
          </p:cNvSpPr>
          <p:nvPr/>
        </p:nvSpPr>
        <p:spPr bwMode="auto">
          <a:xfrm>
            <a:off x="5000628" y="4572008"/>
            <a:ext cx="9906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45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56" name="AutoShape 149"/>
          <p:cNvSpPr>
            <a:spLocks noChangeArrowheads="1"/>
          </p:cNvSpPr>
          <p:nvPr/>
        </p:nvSpPr>
        <p:spPr bwMode="auto">
          <a:xfrm>
            <a:off x="6000760" y="4643446"/>
            <a:ext cx="9906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46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57" name="AutoShape 149"/>
          <p:cNvSpPr>
            <a:spLocks noChangeArrowheads="1"/>
          </p:cNvSpPr>
          <p:nvPr/>
        </p:nvSpPr>
        <p:spPr bwMode="auto">
          <a:xfrm>
            <a:off x="6929454" y="4643446"/>
            <a:ext cx="9906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47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58" name="AutoShape 149"/>
          <p:cNvSpPr>
            <a:spLocks noChangeArrowheads="1"/>
          </p:cNvSpPr>
          <p:nvPr/>
        </p:nvSpPr>
        <p:spPr bwMode="auto">
          <a:xfrm>
            <a:off x="5929322" y="5429264"/>
            <a:ext cx="9906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48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 nodeType="clickPar">
                      <p:stCondLst>
                        <p:cond delay="0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 nodeType="clickPar">
                      <p:stCondLst>
                        <p:cond delay="0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 nodeType="clickPar">
                      <p:stCondLst>
                        <p:cond delay="0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 nodeType="clickPar">
                      <p:stCondLst>
                        <p:cond delay="0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 nodeType="clickPar">
                      <p:stCondLst>
                        <p:cond delay="0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 nodeType="clickPar">
                      <p:stCondLst>
                        <p:cond delay="0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 nodeType="clickPar">
                      <p:stCondLst>
                        <p:cond delay="0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 nodeType="clickPar">
                      <p:stCondLst>
                        <p:cond delay="0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 nodeType="clickPar">
                      <p:stCondLst>
                        <p:cond delay="0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 nodeType="clickPar">
                      <p:stCondLst>
                        <p:cond delay="0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 nodeType="clickPar">
                      <p:stCondLst>
                        <p:cond delay="0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 nodeType="clickPar">
                      <p:stCondLst>
                        <p:cond delay="0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 nodeType="clickPar">
                      <p:stCondLst>
                        <p:cond delay="0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 nodeType="clickPar">
                      <p:stCondLst>
                        <p:cond delay="0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 nodeType="clickPar">
                      <p:stCondLst>
                        <p:cond delay="0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 nodeType="clickPar">
                      <p:stCondLst>
                        <p:cond delay="0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 nodeType="clickPar">
                      <p:stCondLst>
                        <p:cond delay="0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 nodeType="clickPar">
                      <p:stCondLst>
                        <p:cond delay="0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 nodeType="clickPar">
                      <p:stCondLst>
                        <p:cond delay="0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 nodeType="clickPar">
                      <p:stCondLst>
                        <p:cond delay="0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 nodeType="clickPar">
                      <p:stCondLst>
                        <p:cond delay="0"/>
                      </p:stCondLst>
                      <p:childTnLst>
                        <p:par>
                          <p:cTn id="2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 nodeType="clickPar">
                      <p:stCondLst>
                        <p:cond delay="0"/>
                      </p:stCondLst>
                      <p:childTnLst>
                        <p:par>
                          <p:cTn id="2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6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1" fill="hold">
                      <p:stCondLst>
                        <p:cond delay="0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7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8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5" fill="hold">
                      <p:stCondLst>
                        <p:cond delay="0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8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ДУХОВНО\В‚Е Р О Н А У К А\слике\Црква и Литургија\Picture 04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-1"/>
            <a:ext cx="9144000" cy="6858775"/>
          </a:xfrm>
          <a:prstGeom prst="rect">
            <a:avLst/>
          </a:prstGeom>
          <a:noFill/>
        </p:spPr>
      </p:pic>
      <p:sp>
        <p:nvSpPr>
          <p:cNvPr id="3" name="Left Arrow 2"/>
          <p:cNvSpPr/>
          <p:nvPr/>
        </p:nvSpPr>
        <p:spPr bwMode="auto">
          <a:xfrm>
            <a:off x="6248400" y="541020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hlinkClick r:id="" action="ppaction://hlinkshowjump?jump=firstslide">
                  <a:snd r:embed="rId4" name="bomb.wav" builtIn="1"/>
                </a:hlinkClick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282" y="5572140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Latn-C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25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57166"/>
            <a:ext cx="89769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CS" sz="32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Којим данима се  служи Литургија у цркви? +6</a:t>
            </a:r>
            <a:endParaRPr lang="sr-Cyrl-CS" sz="32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Pricest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70" y="0"/>
            <a:ext cx="5072098" cy="6858000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 bwMode="auto">
          <a:xfrm>
            <a:off x="6286512" y="0"/>
            <a:ext cx="571504" cy="571480"/>
          </a:xfrm>
          <a:prstGeom prst="rect">
            <a:avLst/>
          </a:prstGeom>
          <a:solidFill>
            <a:srgbClr val="A47D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3929058" y="0"/>
            <a:ext cx="1143008" cy="428628"/>
          </a:xfrm>
          <a:prstGeom prst="rect">
            <a:avLst/>
          </a:prstGeom>
          <a:solidFill>
            <a:srgbClr val="A47D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AutoShape 149"/>
          <p:cNvSpPr>
            <a:spLocks noChangeArrowheads="1"/>
          </p:cNvSpPr>
          <p:nvPr/>
        </p:nvSpPr>
        <p:spPr bwMode="auto">
          <a:xfrm>
            <a:off x="2214546" y="0"/>
            <a:ext cx="9906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hr-HR" sz="2400" b="1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sr-Cyrl-CS" sz="2400" b="1" dirty="0" smtClean="0">
                <a:solidFill>
                  <a:schemeClr val="bg1"/>
                </a:solidFill>
                <a:cs typeface="+mn-cs"/>
              </a:rPr>
              <a:t>1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4" name="AutoShape 149"/>
          <p:cNvSpPr>
            <a:spLocks noChangeArrowheads="1"/>
          </p:cNvSpPr>
          <p:nvPr/>
        </p:nvSpPr>
        <p:spPr bwMode="auto">
          <a:xfrm>
            <a:off x="3214678" y="0"/>
            <a:ext cx="9144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  <a:cs typeface="+mn-cs"/>
              </a:rPr>
              <a:t>2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5" name="AutoShape 149"/>
          <p:cNvSpPr>
            <a:spLocks noChangeArrowheads="1"/>
          </p:cNvSpPr>
          <p:nvPr/>
        </p:nvSpPr>
        <p:spPr bwMode="auto">
          <a:xfrm>
            <a:off x="4143372" y="0"/>
            <a:ext cx="9144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3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6" name="AutoShape 149"/>
          <p:cNvSpPr>
            <a:spLocks noChangeArrowheads="1"/>
          </p:cNvSpPr>
          <p:nvPr/>
        </p:nvSpPr>
        <p:spPr bwMode="auto">
          <a:xfrm>
            <a:off x="5072066" y="0"/>
            <a:ext cx="9144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  <a:cs typeface="+mn-cs"/>
              </a:rPr>
              <a:t>4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7" name="AutoShape 149"/>
          <p:cNvSpPr>
            <a:spLocks noChangeArrowheads="1"/>
          </p:cNvSpPr>
          <p:nvPr/>
        </p:nvSpPr>
        <p:spPr bwMode="auto">
          <a:xfrm>
            <a:off x="2286000" y="838200"/>
            <a:ext cx="9906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6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8" name="AutoShape 149"/>
          <p:cNvSpPr>
            <a:spLocks noChangeArrowheads="1"/>
          </p:cNvSpPr>
          <p:nvPr/>
        </p:nvSpPr>
        <p:spPr bwMode="auto">
          <a:xfrm>
            <a:off x="2286000" y="1676400"/>
            <a:ext cx="9906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1</a:t>
            </a:r>
            <a:r>
              <a:rPr lang="hr-HR" sz="2400" b="1" dirty="0" smtClean="0">
                <a:solidFill>
                  <a:schemeClr val="bg1"/>
                </a:solidFill>
                <a:cs typeface="+mn-cs"/>
              </a:rPr>
              <a:t>1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9" name="AutoShape 149"/>
          <p:cNvSpPr>
            <a:spLocks noChangeArrowheads="1"/>
          </p:cNvSpPr>
          <p:nvPr/>
        </p:nvSpPr>
        <p:spPr bwMode="auto">
          <a:xfrm>
            <a:off x="2286000" y="2514600"/>
            <a:ext cx="990600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hr-HR" sz="2400" b="1" dirty="0" smtClean="0">
                <a:solidFill>
                  <a:schemeClr val="bg1"/>
                </a:solidFill>
                <a:cs typeface="+mn-cs"/>
              </a:rPr>
              <a:t>1</a:t>
            </a:r>
            <a:r>
              <a:rPr lang="sr-Cyrl-CS" sz="2400" b="1" dirty="0" smtClean="0">
                <a:solidFill>
                  <a:schemeClr val="bg1"/>
                </a:solidFill>
                <a:cs typeface="+mn-cs"/>
              </a:rPr>
              <a:t>6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0" name="AutoShape 149"/>
          <p:cNvSpPr>
            <a:spLocks noChangeArrowheads="1"/>
          </p:cNvSpPr>
          <p:nvPr/>
        </p:nvSpPr>
        <p:spPr bwMode="auto">
          <a:xfrm>
            <a:off x="2285984" y="3429000"/>
            <a:ext cx="9906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2</a:t>
            </a:r>
            <a:r>
              <a:rPr lang="hr-HR" sz="2400" b="1" dirty="0" smtClean="0">
                <a:solidFill>
                  <a:schemeClr val="bg1"/>
                </a:solidFill>
                <a:cs typeface="+mn-cs"/>
              </a:rPr>
              <a:t>1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1" name="AutoShape 149"/>
          <p:cNvSpPr>
            <a:spLocks noChangeArrowheads="1"/>
          </p:cNvSpPr>
          <p:nvPr/>
        </p:nvSpPr>
        <p:spPr bwMode="auto">
          <a:xfrm>
            <a:off x="2286000" y="4267200"/>
            <a:ext cx="9906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26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2" name="AutoShape 149"/>
          <p:cNvSpPr>
            <a:spLocks noChangeArrowheads="1"/>
          </p:cNvSpPr>
          <p:nvPr/>
        </p:nvSpPr>
        <p:spPr bwMode="auto">
          <a:xfrm>
            <a:off x="2286000" y="5943600"/>
            <a:ext cx="990600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36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3" name="AutoShape 149"/>
          <p:cNvSpPr>
            <a:spLocks noChangeArrowheads="1"/>
          </p:cNvSpPr>
          <p:nvPr/>
        </p:nvSpPr>
        <p:spPr bwMode="auto">
          <a:xfrm>
            <a:off x="2286000" y="5105400"/>
            <a:ext cx="990600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31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4" name="AutoShape 149"/>
          <p:cNvSpPr>
            <a:spLocks noChangeArrowheads="1"/>
          </p:cNvSpPr>
          <p:nvPr/>
        </p:nvSpPr>
        <p:spPr bwMode="auto">
          <a:xfrm>
            <a:off x="6000760" y="0"/>
            <a:ext cx="9144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  <a:cs typeface="+mn-cs"/>
              </a:rPr>
              <a:t>5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5" name="AutoShape 149"/>
          <p:cNvSpPr>
            <a:spLocks noChangeArrowheads="1"/>
          </p:cNvSpPr>
          <p:nvPr/>
        </p:nvSpPr>
        <p:spPr bwMode="auto">
          <a:xfrm>
            <a:off x="3200400" y="838200"/>
            <a:ext cx="9906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7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6" name="AutoShape 149"/>
          <p:cNvSpPr>
            <a:spLocks noChangeArrowheads="1"/>
          </p:cNvSpPr>
          <p:nvPr/>
        </p:nvSpPr>
        <p:spPr bwMode="auto">
          <a:xfrm>
            <a:off x="4191000" y="838200"/>
            <a:ext cx="9906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8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7" name="AutoShape 149"/>
          <p:cNvSpPr>
            <a:spLocks noChangeArrowheads="1"/>
          </p:cNvSpPr>
          <p:nvPr/>
        </p:nvSpPr>
        <p:spPr bwMode="auto">
          <a:xfrm>
            <a:off x="5105400" y="838200"/>
            <a:ext cx="9906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9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8" name="AutoShape 149"/>
          <p:cNvSpPr>
            <a:spLocks noChangeArrowheads="1"/>
          </p:cNvSpPr>
          <p:nvPr/>
        </p:nvSpPr>
        <p:spPr bwMode="auto">
          <a:xfrm>
            <a:off x="6019800" y="838200"/>
            <a:ext cx="9906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10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9" name="AutoShape 149"/>
          <p:cNvSpPr>
            <a:spLocks noChangeArrowheads="1"/>
          </p:cNvSpPr>
          <p:nvPr/>
        </p:nvSpPr>
        <p:spPr bwMode="auto">
          <a:xfrm>
            <a:off x="3276600" y="1676400"/>
            <a:ext cx="9906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hr-HR" sz="2400" b="1" dirty="0" smtClean="0">
                <a:solidFill>
                  <a:schemeClr val="bg1"/>
                </a:solidFill>
                <a:cs typeface="+mn-cs"/>
              </a:rPr>
              <a:t>1</a:t>
            </a:r>
            <a:r>
              <a:rPr lang="sr-Cyrl-CS" sz="2400" b="1" dirty="0" smtClean="0">
                <a:solidFill>
                  <a:schemeClr val="bg1"/>
                </a:solidFill>
                <a:cs typeface="+mn-cs"/>
              </a:rPr>
              <a:t>2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0" name="AutoShape 149"/>
          <p:cNvSpPr>
            <a:spLocks noChangeArrowheads="1"/>
          </p:cNvSpPr>
          <p:nvPr/>
        </p:nvSpPr>
        <p:spPr bwMode="auto">
          <a:xfrm>
            <a:off x="4191000" y="1676400"/>
            <a:ext cx="9906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hr-HR" sz="2400" b="1" dirty="0" smtClean="0">
                <a:solidFill>
                  <a:schemeClr val="bg1"/>
                </a:solidFill>
                <a:cs typeface="+mn-cs"/>
              </a:rPr>
              <a:t> 1</a:t>
            </a:r>
            <a:r>
              <a:rPr lang="sr-Cyrl-CS" sz="2400" b="1" dirty="0" smtClean="0">
                <a:solidFill>
                  <a:schemeClr val="bg1"/>
                </a:solidFill>
                <a:cs typeface="+mn-cs"/>
              </a:rPr>
              <a:t>3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1" name="AutoShape 149"/>
          <p:cNvSpPr>
            <a:spLocks noChangeArrowheads="1"/>
          </p:cNvSpPr>
          <p:nvPr/>
        </p:nvSpPr>
        <p:spPr bwMode="auto">
          <a:xfrm>
            <a:off x="5105400" y="1676400"/>
            <a:ext cx="9906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hr-HR" sz="2400" b="1" dirty="0" smtClean="0">
                <a:solidFill>
                  <a:schemeClr val="bg1"/>
                </a:solidFill>
                <a:cs typeface="+mn-cs"/>
              </a:rPr>
              <a:t>1</a:t>
            </a:r>
            <a:r>
              <a:rPr lang="sr-Cyrl-CS" sz="2400" b="1" dirty="0" smtClean="0">
                <a:solidFill>
                  <a:schemeClr val="bg1"/>
                </a:solidFill>
                <a:cs typeface="+mn-cs"/>
              </a:rPr>
              <a:t>4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2" name="AutoShape 149"/>
          <p:cNvSpPr>
            <a:spLocks noChangeArrowheads="1"/>
          </p:cNvSpPr>
          <p:nvPr/>
        </p:nvSpPr>
        <p:spPr bwMode="auto">
          <a:xfrm>
            <a:off x="5943600" y="1676400"/>
            <a:ext cx="9906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hr-HR" sz="2400" b="1" dirty="0" smtClean="0">
                <a:solidFill>
                  <a:schemeClr val="bg1"/>
                </a:solidFill>
                <a:cs typeface="+mn-cs"/>
              </a:rPr>
              <a:t>1</a:t>
            </a:r>
            <a:r>
              <a:rPr lang="sr-Cyrl-CS" sz="2400" b="1" dirty="0" smtClean="0">
                <a:solidFill>
                  <a:schemeClr val="bg1"/>
                </a:solidFill>
                <a:cs typeface="+mn-cs"/>
              </a:rPr>
              <a:t>5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3" name="AutoShape 149"/>
          <p:cNvSpPr>
            <a:spLocks noChangeArrowheads="1"/>
          </p:cNvSpPr>
          <p:nvPr/>
        </p:nvSpPr>
        <p:spPr bwMode="auto">
          <a:xfrm>
            <a:off x="3276600" y="3429000"/>
            <a:ext cx="990600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22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4" name="AutoShape 149"/>
          <p:cNvSpPr>
            <a:spLocks noChangeArrowheads="1"/>
          </p:cNvSpPr>
          <p:nvPr/>
        </p:nvSpPr>
        <p:spPr bwMode="auto">
          <a:xfrm>
            <a:off x="3200400" y="2514600"/>
            <a:ext cx="990600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17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5" name="AutoShape 149"/>
          <p:cNvSpPr>
            <a:spLocks noChangeArrowheads="1"/>
          </p:cNvSpPr>
          <p:nvPr/>
        </p:nvSpPr>
        <p:spPr bwMode="auto">
          <a:xfrm>
            <a:off x="4191000" y="2514600"/>
            <a:ext cx="990600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18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6" name="AutoShape 149"/>
          <p:cNvSpPr>
            <a:spLocks noChangeArrowheads="1"/>
          </p:cNvSpPr>
          <p:nvPr/>
        </p:nvSpPr>
        <p:spPr bwMode="auto">
          <a:xfrm>
            <a:off x="5105400" y="2514600"/>
            <a:ext cx="990600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19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7" name="AutoShape 149"/>
          <p:cNvSpPr>
            <a:spLocks noChangeArrowheads="1"/>
          </p:cNvSpPr>
          <p:nvPr/>
        </p:nvSpPr>
        <p:spPr bwMode="auto">
          <a:xfrm>
            <a:off x="5943600" y="2514600"/>
            <a:ext cx="990600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20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8" name="AutoShape 149"/>
          <p:cNvSpPr>
            <a:spLocks noChangeArrowheads="1"/>
          </p:cNvSpPr>
          <p:nvPr/>
        </p:nvSpPr>
        <p:spPr bwMode="auto">
          <a:xfrm>
            <a:off x="5943600" y="3429000"/>
            <a:ext cx="990600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25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9" name="AutoShape 149"/>
          <p:cNvSpPr>
            <a:spLocks noChangeArrowheads="1"/>
          </p:cNvSpPr>
          <p:nvPr/>
        </p:nvSpPr>
        <p:spPr bwMode="auto">
          <a:xfrm>
            <a:off x="5105400" y="3429000"/>
            <a:ext cx="990600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24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0" name="AutoShape 149"/>
          <p:cNvSpPr>
            <a:spLocks noChangeArrowheads="1"/>
          </p:cNvSpPr>
          <p:nvPr/>
        </p:nvSpPr>
        <p:spPr bwMode="auto">
          <a:xfrm>
            <a:off x="4191000" y="3429000"/>
            <a:ext cx="990600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23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1" name="AutoShape 149"/>
          <p:cNvSpPr>
            <a:spLocks noChangeArrowheads="1"/>
          </p:cNvSpPr>
          <p:nvPr/>
        </p:nvSpPr>
        <p:spPr bwMode="auto">
          <a:xfrm>
            <a:off x="5105400" y="4343400"/>
            <a:ext cx="9906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29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2" name="AutoShape 149"/>
          <p:cNvSpPr>
            <a:spLocks noChangeArrowheads="1"/>
          </p:cNvSpPr>
          <p:nvPr/>
        </p:nvSpPr>
        <p:spPr bwMode="auto">
          <a:xfrm>
            <a:off x="5943600" y="4343400"/>
            <a:ext cx="9906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30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3" name="AutoShape 149"/>
          <p:cNvSpPr>
            <a:spLocks noChangeArrowheads="1"/>
          </p:cNvSpPr>
          <p:nvPr/>
        </p:nvSpPr>
        <p:spPr bwMode="auto">
          <a:xfrm>
            <a:off x="5943600" y="5181600"/>
            <a:ext cx="9906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35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4" name="AutoShape 149"/>
          <p:cNvSpPr>
            <a:spLocks noChangeArrowheads="1"/>
          </p:cNvSpPr>
          <p:nvPr/>
        </p:nvSpPr>
        <p:spPr bwMode="auto">
          <a:xfrm>
            <a:off x="5181600" y="5181600"/>
            <a:ext cx="9906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34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5" name="AutoShape 149"/>
          <p:cNvSpPr>
            <a:spLocks noChangeArrowheads="1"/>
          </p:cNvSpPr>
          <p:nvPr/>
        </p:nvSpPr>
        <p:spPr bwMode="auto">
          <a:xfrm>
            <a:off x="4267200" y="5181600"/>
            <a:ext cx="9906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33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6" name="AutoShape 149"/>
          <p:cNvSpPr>
            <a:spLocks noChangeArrowheads="1"/>
          </p:cNvSpPr>
          <p:nvPr/>
        </p:nvSpPr>
        <p:spPr bwMode="auto">
          <a:xfrm>
            <a:off x="3276600" y="5181600"/>
            <a:ext cx="9906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3</a:t>
            </a:r>
            <a:r>
              <a:rPr lang="x-none" sz="2400" b="1" smtClean="0">
                <a:solidFill>
                  <a:schemeClr val="bg1"/>
                </a:solidFill>
                <a:cs typeface="+mn-cs"/>
              </a:rPr>
              <a:t>2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7" name="AutoShape 149"/>
          <p:cNvSpPr>
            <a:spLocks noChangeArrowheads="1"/>
          </p:cNvSpPr>
          <p:nvPr/>
        </p:nvSpPr>
        <p:spPr bwMode="auto">
          <a:xfrm>
            <a:off x="5943600" y="6019800"/>
            <a:ext cx="9906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40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8" name="AutoShape 149"/>
          <p:cNvSpPr>
            <a:spLocks noChangeArrowheads="1"/>
          </p:cNvSpPr>
          <p:nvPr/>
        </p:nvSpPr>
        <p:spPr bwMode="auto">
          <a:xfrm>
            <a:off x="5105400" y="6019800"/>
            <a:ext cx="9906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x-none" sz="2400" b="1" smtClean="0">
                <a:solidFill>
                  <a:schemeClr val="bg1"/>
                </a:solidFill>
                <a:cs typeface="+mn-cs"/>
              </a:rPr>
              <a:t>З</a:t>
            </a:r>
            <a:r>
              <a:rPr lang="sr-Cyrl-CS" sz="2400" b="1" dirty="0" smtClean="0">
                <a:solidFill>
                  <a:schemeClr val="bg1"/>
                </a:solidFill>
                <a:cs typeface="+mn-cs"/>
              </a:rPr>
              <a:t>9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9" name="AutoShape 149"/>
          <p:cNvSpPr>
            <a:spLocks noChangeArrowheads="1"/>
          </p:cNvSpPr>
          <p:nvPr/>
        </p:nvSpPr>
        <p:spPr bwMode="auto">
          <a:xfrm>
            <a:off x="4267200" y="6019800"/>
            <a:ext cx="9906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  <a:cs typeface="+mn-cs"/>
              </a:rPr>
              <a:t>38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40" name="AutoShape 149"/>
          <p:cNvSpPr>
            <a:spLocks noChangeArrowheads="1"/>
          </p:cNvSpPr>
          <p:nvPr/>
        </p:nvSpPr>
        <p:spPr bwMode="auto">
          <a:xfrm>
            <a:off x="3276600" y="6019800"/>
            <a:ext cx="9906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37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41" name="AutoShape 149"/>
          <p:cNvSpPr>
            <a:spLocks noChangeArrowheads="1"/>
          </p:cNvSpPr>
          <p:nvPr/>
        </p:nvSpPr>
        <p:spPr bwMode="auto">
          <a:xfrm>
            <a:off x="3276600" y="4343400"/>
            <a:ext cx="9906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27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42" name="AutoShape 149"/>
          <p:cNvSpPr>
            <a:spLocks noChangeArrowheads="1"/>
          </p:cNvSpPr>
          <p:nvPr/>
        </p:nvSpPr>
        <p:spPr bwMode="auto">
          <a:xfrm>
            <a:off x="4191000" y="4343400"/>
            <a:ext cx="9906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28</a:t>
            </a:r>
            <a:endParaRPr lang="hr-HR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43" name="Left Arrow 42">
            <a:hlinkClick r:id="rId4" action="ppaction://hlinksldjump">
              <a:snd r:embed="rId5" name="bomb.wav" builtIn="1"/>
            </a:hlinkClick>
          </p:cNvPr>
          <p:cNvSpPr/>
          <p:nvPr/>
        </p:nvSpPr>
        <p:spPr bwMode="auto">
          <a:xfrm>
            <a:off x="6858016" y="609600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" y="4143380"/>
            <a:ext cx="121441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+5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0" y="5934670"/>
            <a:ext cx="954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sr-Latn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7BAF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26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87BAF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 nodeType="clickPar">
                      <p:stCondLst>
                        <p:cond delay="0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 nodeType="clickPar">
                      <p:stCondLst>
                        <p:cond delay="0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 nodeType="clickPar">
                      <p:stCondLst>
                        <p:cond delay="0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 nodeType="clickPar">
                      <p:stCondLst>
                        <p:cond delay="0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 nodeType="clickPar">
                      <p:stCondLst>
                        <p:cond delay="0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 nodeType="clickPar">
                      <p:stCondLst>
                        <p:cond delay="0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 nodeType="clickPar">
                      <p:stCondLst>
                        <p:cond delay="0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 nodeType="clickPar">
                      <p:stCondLst>
                        <p:cond delay="0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 nodeType="clickPar">
                      <p:stCondLst>
                        <p:cond delay="0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 nodeType="clickPar">
                      <p:stCondLst>
                        <p:cond delay="0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 nodeType="clickPar">
                      <p:stCondLst>
                        <p:cond delay="0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 nodeType="clickPar">
                      <p:stCondLst>
                        <p:cond delay="0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 nodeType="clickPar">
                      <p:stCondLst>
                        <p:cond delay="0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 nodeType="clickPar">
                      <p:stCondLst>
                        <p:cond delay="0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 nodeType="clickPar">
                      <p:stCondLst>
                        <p:cond delay="0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 nodeType="clickPar">
                      <p:stCondLst>
                        <p:cond delay="0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 nodeType="clickPar">
                      <p:stCondLst>
                        <p:cond delay="0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 nodeType="clickPar">
                      <p:stCondLst>
                        <p:cond delay="0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 nodeType="clickPar">
                      <p:stCondLst>
                        <p:cond delay="0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 nodeType="clickPar">
                      <p:stCondLst>
                        <p:cond delay="0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 nodeType="clickPar">
                      <p:stCondLst>
                        <p:cond delay="0"/>
                      </p:stCondLst>
                      <p:childTnLst>
                        <p:par>
                          <p:cTn id="2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 nodeType="clickPar">
                      <p:stCondLst>
                        <p:cond delay="0"/>
                      </p:stCondLst>
                      <p:childTnLst>
                        <p:par>
                          <p:cTn id="2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9000" r="5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Riba-H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flowChartPunchedCard">
            <a:avLst/>
          </a:prstGeom>
          <a:noFill/>
          <a:ln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5786446" y="0"/>
            <a:ext cx="3316815" cy="175432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Cyrl-CS" sz="3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95000"/>
                    <a:lumOff val="5000"/>
                  </a:schemeClr>
                </a:solidFill>
                <a:effectLst/>
                <a:latin typeface="Arial" pitchFamily="34" charset="0"/>
              </a:rPr>
              <a:t>Када</a:t>
            </a:r>
            <a:r>
              <a:rPr kumimoji="0" lang="sr-Cyrl-CS" sz="3600" b="0" i="0" u="none" strike="noStrike" cap="none" normalizeH="0" dirty="0" smtClean="0">
                <a:ln>
                  <a:noFill/>
                </a:ln>
                <a:solidFill>
                  <a:schemeClr val="accent3">
                    <a:lumMod val="95000"/>
                    <a:lumOff val="5000"/>
                  </a:schemeClr>
                </a:solidFill>
                <a:effectLst/>
                <a:latin typeface="Arial" pitchFamily="34" charset="0"/>
              </a:rPr>
              <a:t> се крсна слава спрем</a:t>
            </a:r>
            <a:r>
              <a:rPr kumimoji="0" lang="sr-Latn-CS" sz="3600" b="0" i="0" u="none" strike="noStrike" cap="none" normalizeH="0" dirty="0" smtClean="0">
                <a:ln>
                  <a:noFill/>
                </a:ln>
                <a:solidFill>
                  <a:schemeClr val="accent3">
                    <a:lumMod val="95000"/>
                    <a:lumOff val="5000"/>
                  </a:schemeClr>
                </a:solidFill>
                <a:effectLst/>
                <a:latin typeface="Arial" pitchFamily="34" charset="0"/>
              </a:rPr>
              <a:t>a</a:t>
            </a:r>
            <a:r>
              <a:rPr kumimoji="0" lang="sr-Cyrl-CS" sz="3600" b="0" i="0" u="none" strike="noStrike" cap="none" normalizeH="0" dirty="0" smtClean="0">
                <a:ln>
                  <a:noFill/>
                </a:ln>
                <a:solidFill>
                  <a:schemeClr val="accent3">
                    <a:lumMod val="95000"/>
                    <a:lumOff val="5000"/>
                  </a:schemeClr>
                </a:solidFill>
                <a:effectLst/>
                <a:latin typeface="Arial" pitchFamily="34" charset="0"/>
              </a:rPr>
              <a:t> посно? +</a:t>
            </a:r>
            <a:r>
              <a:rPr kumimoji="0" lang="sr-Latn-CS" sz="3600" b="0" i="0" u="none" strike="noStrike" cap="none" normalizeH="0" dirty="0" smtClean="0">
                <a:ln>
                  <a:noFill/>
                </a:ln>
                <a:solidFill>
                  <a:schemeClr val="accent3">
                    <a:lumMod val="95000"/>
                    <a:lumOff val="5000"/>
                  </a:schemeClr>
                </a:solidFill>
                <a:effectLst/>
                <a:latin typeface="Arial" pitchFamily="34" charset="0"/>
              </a:rPr>
              <a:t>5</a:t>
            </a:r>
            <a:endParaRPr kumimoji="0" lang="sr-Cyrl-CS" sz="36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95000"/>
                  <a:lumOff val="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7158" y="5214950"/>
            <a:ext cx="8771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r-Latn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7BAF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27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87BAF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Left Arrow 4">
            <a:hlinkClick r:id="rId4" action="ppaction://hlinksldjump">
              <a:snd r:embed="rId5" name="bomb.wav" builtIn="1"/>
            </a:hlinkClick>
          </p:cNvPr>
          <p:cNvSpPr/>
          <p:nvPr/>
        </p:nvSpPr>
        <p:spPr bwMode="auto">
          <a:xfrm>
            <a:off x="6572264" y="592933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C:\ЛАЖНИ ДЕ\ВЕРОНАУКА\SLIKE\CRKVA\Fotografija02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9145837" cy="6858000"/>
          </a:xfrm>
          <a:prstGeom prst="rect">
            <a:avLst/>
          </a:prstGeom>
          <a:noFill/>
        </p:spPr>
      </p:pic>
      <p:pic>
        <p:nvPicPr>
          <p:cNvPr id="24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929063" y="52863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9214" name="Group 126"/>
          <p:cNvGraphicFramePr>
            <a:graphicFrameLocks noGrp="1"/>
          </p:cNvGraphicFramePr>
          <p:nvPr/>
        </p:nvGraphicFramePr>
        <p:xfrm>
          <a:off x="539750" y="765175"/>
          <a:ext cx="7921625" cy="5184775"/>
        </p:xfrm>
        <a:graphic>
          <a:graphicData uri="http://schemas.openxmlformats.org/drawingml/2006/table">
            <a:tbl>
              <a:tblPr/>
              <a:tblGrid>
                <a:gridCol w="1981200"/>
                <a:gridCol w="1981200"/>
                <a:gridCol w="1978025"/>
                <a:gridCol w="1981200"/>
              </a:tblGrid>
              <a:tr h="847725">
                <a:tc>
                  <a:txBody>
                    <a:bodyPr/>
                    <a:lstStyle/>
                    <a:p>
                      <a:pPr algn="ctr"/>
                      <a:r>
                        <a:rPr lang="sr-Cyrl-CS" b="1" dirty="0" smtClean="0">
                          <a:solidFill>
                            <a:schemeClr val="bg1"/>
                          </a:solidFill>
                        </a:rPr>
                        <a:t>БОГУ</a:t>
                      </a:r>
                      <a:endParaRPr lang="sr-Cyrl-C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b="1" dirty="0" smtClean="0">
                          <a:solidFill>
                            <a:schemeClr val="bg1"/>
                          </a:solidFill>
                        </a:rPr>
                        <a:t>БРАШНО</a:t>
                      </a:r>
                      <a:endParaRPr lang="sr-Cyrl-C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РУЈНО</a:t>
                      </a:r>
                      <a:endParaRPr kumimoji="0" lang="hr-H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b="1" dirty="0" smtClean="0">
                          <a:solidFill>
                            <a:schemeClr val="bg1"/>
                          </a:solidFill>
                        </a:rPr>
                        <a:t>ПОЉЕ</a:t>
                      </a:r>
                      <a:endParaRPr lang="sr-Cyrl-C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</a:tr>
              <a:tr h="847725">
                <a:tc>
                  <a:txBody>
                    <a:bodyPr/>
                    <a:lstStyle/>
                    <a:p>
                      <a:r>
                        <a:rPr lang="sr-Cyrl-CS" dirty="0" smtClean="0">
                          <a:solidFill>
                            <a:schemeClr val="bg1"/>
                          </a:solidFill>
                        </a:rPr>
                        <a:t>СВЕТИТЕЉУ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b="1" dirty="0" smtClean="0">
                          <a:solidFill>
                            <a:schemeClr val="bg1"/>
                          </a:solidFill>
                        </a:rPr>
                        <a:t>ВОДА</a:t>
                      </a:r>
                      <a:endParaRPr lang="sr-Cyrl-C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ЦРНО</a:t>
                      </a:r>
                      <a:endParaRPr kumimoji="0" lang="hr-H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b="1" dirty="0" smtClean="0">
                          <a:solidFill>
                            <a:schemeClr val="bg1"/>
                          </a:solidFill>
                        </a:rPr>
                        <a:t>КОСИДБА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</a:tr>
              <a:tr h="847725">
                <a:tc>
                  <a:txBody>
                    <a:bodyPr/>
                    <a:lstStyle/>
                    <a:p>
                      <a:r>
                        <a:rPr lang="sr-Cyrl-CS" dirty="0" smtClean="0">
                          <a:solidFill>
                            <a:schemeClr val="bg1"/>
                          </a:solidFill>
                        </a:rPr>
                        <a:t>ЗАЈЕДНИЧКА</a:t>
                      </a:r>
                      <a:endParaRPr lang="sr-Cyrl-CS" dirty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b="1" dirty="0" smtClean="0">
                          <a:solidFill>
                            <a:schemeClr val="bg1"/>
                          </a:solidFill>
                        </a:rPr>
                        <a:t>КВАС</a:t>
                      </a:r>
                      <a:endParaRPr lang="sr-Cyrl-C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БЕЛО</a:t>
                      </a:r>
                      <a:endParaRPr kumimoji="0" lang="hr-H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b="1" dirty="0" smtClean="0">
                          <a:solidFill>
                            <a:schemeClr val="bg1"/>
                          </a:solidFill>
                        </a:rPr>
                        <a:t>КЛАСЈЕ</a:t>
                      </a:r>
                      <a:endParaRPr lang="sr-Cyrl-C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</a:tr>
              <a:tr h="847725">
                <a:tc>
                  <a:txBody>
                    <a:bodyPr/>
                    <a:lstStyle/>
                    <a:p>
                      <a:r>
                        <a:rPr lang="sr-Cyrl-CS" dirty="0" smtClean="0">
                          <a:solidFill>
                            <a:schemeClr val="bg1"/>
                          </a:solidFill>
                        </a:rPr>
                        <a:t>ГОСПОДЊА</a:t>
                      </a:r>
                      <a:endParaRPr lang="sr-Cyrl-CS" dirty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dirty="0" smtClean="0">
                          <a:solidFill>
                            <a:schemeClr val="bg1"/>
                          </a:solidFill>
                        </a:rPr>
                        <a:t>ПЕКАРА</a:t>
                      </a:r>
                      <a:endParaRPr lang="sr-Cyrl-CS" dirty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ГРОЖЂЕ</a:t>
                      </a:r>
                      <a:endParaRPr kumimoji="0" lang="hr-H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b="1" dirty="0" smtClean="0">
                          <a:solidFill>
                            <a:schemeClr val="bg1"/>
                          </a:solidFill>
                        </a:rPr>
                        <a:t>БРАШНО</a:t>
                      </a:r>
                      <a:endParaRPr lang="sr-Cyrl-C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</a:tr>
              <a:tr h="860425">
                <a:tc>
                  <a:txBody>
                    <a:bodyPr/>
                    <a:lstStyle/>
                    <a:p>
                      <a:r>
                        <a:rPr lang="sr-Cyrl-CS" dirty="0" smtClean="0">
                          <a:solidFill>
                            <a:srgbClr val="FFC000"/>
                          </a:solidFill>
                        </a:rPr>
                        <a:t>МОЛИТВА</a:t>
                      </a:r>
                      <a:endParaRPr lang="sr-Cyrl-CS" dirty="0">
                        <a:solidFill>
                          <a:srgbClr val="FFC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b="1" dirty="0" smtClean="0">
                          <a:solidFill>
                            <a:srgbClr val="FFC000"/>
                          </a:solidFill>
                        </a:rPr>
                        <a:t>ХЛЕБ</a:t>
                      </a:r>
                      <a:endParaRPr lang="sr-Cyrl-CS" b="1" dirty="0">
                        <a:solidFill>
                          <a:srgbClr val="FFC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omic Sans MS" pitchFamily="66" charset="0"/>
                        </a:rPr>
                        <a:t>ВИНО</a:t>
                      </a:r>
                      <a:endParaRPr kumimoji="0" lang="hr-H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b="1" dirty="0" smtClean="0">
                          <a:solidFill>
                            <a:srgbClr val="FFC000"/>
                          </a:solidFill>
                        </a:rPr>
                        <a:t>ПШЕНИЦА</a:t>
                      </a:r>
                      <a:endParaRPr lang="sr-Cyrl-CS" b="1" dirty="0">
                        <a:solidFill>
                          <a:srgbClr val="FFC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</a:tr>
              <a:tr h="93345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КРСНА СЛАВА</a:t>
                      </a:r>
                      <a:endParaRPr kumimoji="0" lang="hr-HR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9237" name="AutoShape 149"/>
          <p:cNvSpPr>
            <a:spLocks noChangeArrowheads="1"/>
          </p:cNvSpPr>
          <p:nvPr/>
        </p:nvSpPr>
        <p:spPr bwMode="auto">
          <a:xfrm>
            <a:off x="642938" y="857250"/>
            <a:ext cx="1841500" cy="658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hr-HR" sz="2400" b="1" dirty="0">
                <a:solidFill>
                  <a:schemeClr val="bg1"/>
                </a:solidFill>
              </a:rPr>
              <a:t>A 1</a:t>
            </a:r>
          </a:p>
        </p:txBody>
      </p:sp>
      <p:sp>
        <p:nvSpPr>
          <p:cNvPr id="89238" name="AutoShape 150"/>
          <p:cNvSpPr>
            <a:spLocks noChangeArrowheads="1"/>
          </p:cNvSpPr>
          <p:nvPr/>
        </p:nvSpPr>
        <p:spPr bwMode="auto">
          <a:xfrm>
            <a:off x="571500" y="1714500"/>
            <a:ext cx="1841500" cy="658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hr-HR" sz="2400" b="1" dirty="0">
                <a:solidFill>
                  <a:schemeClr val="bg1"/>
                </a:solidFill>
              </a:rPr>
              <a:t>A 2</a:t>
            </a:r>
          </a:p>
        </p:txBody>
      </p:sp>
      <p:sp>
        <p:nvSpPr>
          <p:cNvPr id="89239" name="AutoShape 151"/>
          <p:cNvSpPr>
            <a:spLocks noChangeArrowheads="1"/>
          </p:cNvSpPr>
          <p:nvPr/>
        </p:nvSpPr>
        <p:spPr bwMode="auto">
          <a:xfrm>
            <a:off x="571500" y="2571750"/>
            <a:ext cx="1841500" cy="658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hr-HR" sz="2400" b="1" dirty="0">
                <a:solidFill>
                  <a:schemeClr val="bg1"/>
                </a:solidFill>
              </a:rPr>
              <a:t>A 3</a:t>
            </a:r>
          </a:p>
        </p:txBody>
      </p:sp>
      <p:sp>
        <p:nvSpPr>
          <p:cNvPr id="89240" name="AutoShape 152"/>
          <p:cNvSpPr>
            <a:spLocks noChangeArrowheads="1"/>
          </p:cNvSpPr>
          <p:nvPr/>
        </p:nvSpPr>
        <p:spPr bwMode="auto">
          <a:xfrm>
            <a:off x="571500" y="3429000"/>
            <a:ext cx="1841500" cy="658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hr-HR" sz="2400" b="1" dirty="0">
                <a:solidFill>
                  <a:schemeClr val="bg1"/>
                </a:solidFill>
              </a:rPr>
              <a:t>A 4</a:t>
            </a:r>
          </a:p>
        </p:txBody>
      </p:sp>
      <p:sp>
        <p:nvSpPr>
          <p:cNvPr id="89241" name="AutoShape 153"/>
          <p:cNvSpPr>
            <a:spLocks noChangeArrowheads="1"/>
          </p:cNvSpPr>
          <p:nvPr/>
        </p:nvSpPr>
        <p:spPr bwMode="auto">
          <a:xfrm>
            <a:off x="642938" y="4286250"/>
            <a:ext cx="1841500" cy="658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x-none" sz="2000" b="1" dirty="0">
                <a:solidFill>
                  <a:schemeClr val="bg1"/>
                </a:solidFill>
              </a:rPr>
              <a:t>Колона</a:t>
            </a:r>
            <a:r>
              <a:rPr lang="hr-HR" sz="2000" b="1" dirty="0">
                <a:solidFill>
                  <a:schemeClr val="bg1"/>
                </a:solidFill>
              </a:rPr>
              <a:t> A</a:t>
            </a:r>
          </a:p>
        </p:txBody>
      </p:sp>
      <p:sp>
        <p:nvSpPr>
          <p:cNvPr id="89242" name="AutoShape 154"/>
          <p:cNvSpPr>
            <a:spLocks noChangeArrowheads="1"/>
          </p:cNvSpPr>
          <p:nvPr/>
        </p:nvSpPr>
        <p:spPr bwMode="auto">
          <a:xfrm>
            <a:off x="2571750" y="857250"/>
            <a:ext cx="1841500" cy="658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x-none" sz="2400" b="1" dirty="0">
                <a:solidFill>
                  <a:schemeClr val="bg1"/>
                </a:solidFill>
              </a:rPr>
              <a:t>Б</a:t>
            </a:r>
            <a:r>
              <a:rPr lang="hr-HR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9243" name="AutoShape 155"/>
          <p:cNvSpPr>
            <a:spLocks noChangeArrowheads="1"/>
          </p:cNvSpPr>
          <p:nvPr/>
        </p:nvSpPr>
        <p:spPr bwMode="auto">
          <a:xfrm>
            <a:off x="4572000" y="857250"/>
            <a:ext cx="1841500" cy="658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x-none" sz="2400" b="1" dirty="0">
                <a:solidFill>
                  <a:schemeClr val="bg1"/>
                </a:solidFill>
              </a:rPr>
              <a:t>В</a:t>
            </a:r>
            <a:r>
              <a:rPr lang="hr-HR" sz="2400" b="1" dirty="0">
                <a:solidFill>
                  <a:schemeClr val="bg1"/>
                </a:solidFill>
              </a:rPr>
              <a:t> 1</a:t>
            </a:r>
          </a:p>
        </p:txBody>
      </p:sp>
      <p:sp>
        <p:nvSpPr>
          <p:cNvPr id="89244" name="AutoShape 156"/>
          <p:cNvSpPr>
            <a:spLocks noChangeArrowheads="1"/>
          </p:cNvSpPr>
          <p:nvPr/>
        </p:nvSpPr>
        <p:spPr bwMode="auto">
          <a:xfrm>
            <a:off x="6500813" y="857250"/>
            <a:ext cx="1841500" cy="658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x-none" sz="2400" b="1" dirty="0">
                <a:solidFill>
                  <a:schemeClr val="bg1"/>
                </a:solidFill>
              </a:rPr>
              <a:t>Г</a:t>
            </a:r>
            <a:r>
              <a:rPr lang="hr-HR" sz="2400" b="1" dirty="0">
                <a:solidFill>
                  <a:schemeClr val="bg1"/>
                </a:solidFill>
              </a:rPr>
              <a:t> 1</a:t>
            </a:r>
          </a:p>
        </p:txBody>
      </p:sp>
      <p:sp>
        <p:nvSpPr>
          <p:cNvPr id="89245" name="AutoShape 157"/>
          <p:cNvSpPr>
            <a:spLocks noChangeArrowheads="1"/>
          </p:cNvSpPr>
          <p:nvPr/>
        </p:nvSpPr>
        <p:spPr bwMode="auto">
          <a:xfrm>
            <a:off x="2571750" y="1714500"/>
            <a:ext cx="1841500" cy="658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x-none" sz="2400" b="1" dirty="0">
                <a:solidFill>
                  <a:schemeClr val="bg1"/>
                </a:solidFill>
              </a:rPr>
              <a:t>Б</a:t>
            </a:r>
            <a:r>
              <a:rPr lang="hr-HR" sz="2400" b="1" dirty="0">
                <a:solidFill>
                  <a:schemeClr val="bg1"/>
                </a:solidFill>
              </a:rPr>
              <a:t> 2</a:t>
            </a:r>
          </a:p>
        </p:txBody>
      </p:sp>
      <p:sp>
        <p:nvSpPr>
          <p:cNvPr id="89246" name="AutoShape 158"/>
          <p:cNvSpPr>
            <a:spLocks noChangeArrowheads="1"/>
          </p:cNvSpPr>
          <p:nvPr/>
        </p:nvSpPr>
        <p:spPr bwMode="auto">
          <a:xfrm>
            <a:off x="4643438" y="1714500"/>
            <a:ext cx="1841500" cy="658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x-none" sz="2400" b="1" dirty="0">
                <a:solidFill>
                  <a:schemeClr val="bg1"/>
                </a:solidFill>
              </a:rPr>
              <a:t>В</a:t>
            </a:r>
            <a:r>
              <a:rPr lang="hr-HR" sz="2400" b="1" dirty="0">
                <a:solidFill>
                  <a:schemeClr val="bg1"/>
                </a:solidFill>
              </a:rPr>
              <a:t> 2</a:t>
            </a:r>
          </a:p>
        </p:txBody>
      </p:sp>
      <p:sp>
        <p:nvSpPr>
          <p:cNvPr id="89247" name="AutoShape 159"/>
          <p:cNvSpPr>
            <a:spLocks noChangeArrowheads="1"/>
          </p:cNvSpPr>
          <p:nvPr/>
        </p:nvSpPr>
        <p:spPr bwMode="auto">
          <a:xfrm>
            <a:off x="6572250" y="1714500"/>
            <a:ext cx="1841500" cy="658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x-none" sz="2400" b="1" dirty="0">
                <a:solidFill>
                  <a:schemeClr val="bg1"/>
                </a:solidFill>
              </a:rPr>
              <a:t>Г</a:t>
            </a:r>
            <a:r>
              <a:rPr lang="hr-HR" sz="2400" b="1" dirty="0">
                <a:solidFill>
                  <a:schemeClr val="bg1"/>
                </a:solidFill>
              </a:rPr>
              <a:t> 2</a:t>
            </a:r>
          </a:p>
        </p:txBody>
      </p:sp>
      <p:sp>
        <p:nvSpPr>
          <p:cNvPr id="89248" name="AutoShape 160"/>
          <p:cNvSpPr>
            <a:spLocks noChangeArrowheads="1"/>
          </p:cNvSpPr>
          <p:nvPr/>
        </p:nvSpPr>
        <p:spPr bwMode="auto">
          <a:xfrm>
            <a:off x="2571750" y="2571750"/>
            <a:ext cx="1841500" cy="658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x-none" sz="2400" b="1" dirty="0">
                <a:solidFill>
                  <a:schemeClr val="bg1"/>
                </a:solidFill>
              </a:rPr>
              <a:t>Б</a:t>
            </a:r>
            <a:r>
              <a:rPr lang="hr-HR" sz="2400" b="1" dirty="0">
                <a:solidFill>
                  <a:schemeClr val="bg1"/>
                </a:solidFill>
              </a:rPr>
              <a:t> 3</a:t>
            </a:r>
          </a:p>
        </p:txBody>
      </p:sp>
      <p:sp>
        <p:nvSpPr>
          <p:cNvPr id="89249" name="AutoShape 161"/>
          <p:cNvSpPr>
            <a:spLocks noChangeArrowheads="1"/>
          </p:cNvSpPr>
          <p:nvPr/>
        </p:nvSpPr>
        <p:spPr bwMode="auto">
          <a:xfrm>
            <a:off x="4500563" y="2500313"/>
            <a:ext cx="1841500" cy="658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x-none" sz="2400" b="1" dirty="0">
                <a:solidFill>
                  <a:schemeClr val="bg1"/>
                </a:solidFill>
              </a:rPr>
              <a:t>В</a:t>
            </a:r>
            <a:r>
              <a:rPr lang="hr-HR" sz="2400" b="1" dirty="0">
                <a:solidFill>
                  <a:schemeClr val="bg1"/>
                </a:solidFill>
              </a:rPr>
              <a:t> 3</a:t>
            </a:r>
          </a:p>
        </p:txBody>
      </p:sp>
      <p:sp>
        <p:nvSpPr>
          <p:cNvPr id="89250" name="AutoShape 162"/>
          <p:cNvSpPr>
            <a:spLocks noChangeArrowheads="1"/>
          </p:cNvSpPr>
          <p:nvPr/>
        </p:nvSpPr>
        <p:spPr bwMode="auto">
          <a:xfrm>
            <a:off x="6500813" y="2500313"/>
            <a:ext cx="1841500" cy="658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x-none" sz="2400" b="1" dirty="0">
                <a:solidFill>
                  <a:schemeClr val="bg1"/>
                </a:solidFill>
              </a:rPr>
              <a:t>Г</a:t>
            </a:r>
            <a:r>
              <a:rPr lang="hr-HR" sz="2400" b="1" dirty="0">
                <a:solidFill>
                  <a:schemeClr val="bg1"/>
                </a:solidFill>
              </a:rPr>
              <a:t> 3</a:t>
            </a:r>
          </a:p>
        </p:txBody>
      </p:sp>
      <p:sp>
        <p:nvSpPr>
          <p:cNvPr id="89251" name="AutoShape 163"/>
          <p:cNvSpPr>
            <a:spLocks noChangeArrowheads="1"/>
          </p:cNvSpPr>
          <p:nvPr/>
        </p:nvSpPr>
        <p:spPr bwMode="auto">
          <a:xfrm>
            <a:off x="2500313" y="3357563"/>
            <a:ext cx="1841500" cy="658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x-none" sz="2400" b="1" dirty="0">
                <a:solidFill>
                  <a:schemeClr val="bg1"/>
                </a:solidFill>
              </a:rPr>
              <a:t>Б</a:t>
            </a:r>
            <a:r>
              <a:rPr lang="hr-HR" sz="2400" b="1" dirty="0">
                <a:solidFill>
                  <a:schemeClr val="bg1"/>
                </a:solidFill>
              </a:rPr>
              <a:t> 4</a:t>
            </a:r>
          </a:p>
        </p:txBody>
      </p:sp>
      <p:sp>
        <p:nvSpPr>
          <p:cNvPr id="89252" name="AutoShape 164"/>
          <p:cNvSpPr>
            <a:spLocks noChangeArrowheads="1"/>
          </p:cNvSpPr>
          <p:nvPr/>
        </p:nvSpPr>
        <p:spPr bwMode="auto">
          <a:xfrm>
            <a:off x="4500563" y="3429000"/>
            <a:ext cx="1841500" cy="658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x-none" sz="2400" b="1" dirty="0">
                <a:solidFill>
                  <a:schemeClr val="bg1"/>
                </a:solidFill>
              </a:rPr>
              <a:t>В</a:t>
            </a:r>
            <a:r>
              <a:rPr lang="hr-HR" sz="2400" b="1" dirty="0">
                <a:solidFill>
                  <a:schemeClr val="bg1"/>
                </a:solidFill>
              </a:rPr>
              <a:t> 4</a:t>
            </a:r>
          </a:p>
        </p:txBody>
      </p:sp>
      <p:sp>
        <p:nvSpPr>
          <p:cNvPr id="89253" name="AutoShape 165"/>
          <p:cNvSpPr>
            <a:spLocks noChangeArrowheads="1"/>
          </p:cNvSpPr>
          <p:nvPr/>
        </p:nvSpPr>
        <p:spPr bwMode="auto">
          <a:xfrm>
            <a:off x="6643688" y="3429000"/>
            <a:ext cx="1841500" cy="658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x-none" sz="2400" b="1" dirty="0">
                <a:solidFill>
                  <a:schemeClr val="bg1"/>
                </a:solidFill>
              </a:rPr>
              <a:t>Г</a:t>
            </a:r>
            <a:r>
              <a:rPr lang="hr-HR" sz="2400" b="1" dirty="0">
                <a:solidFill>
                  <a:schemeClr val="bg1"/>
                </a:solidFill>
              </a:rPr>
              <a:t> 4</a:t>
            </a:r>
          </a:p>
        </p:txBody>
      </p:sp>
      <p:sp>
        <p:nvSpPr>
          <p:cNvPr id="89254" name="AutoShape 166"/>
          <p:cNvSpPr>
            <a:spLocks noChangeArrowheads="1"/>
          </p:cNvSpPr>
          <p:nvPr/>
        </p:nvSpPr>
        <p:spPr bwMode="auto">
          <a:xfrm>
            <a:off x="2643188" y="4286250"/>
            <a:ext cx="1841500" cy="658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x-none" sz="2000" b="1" dirty="0">
                <a:solidFill>
                  <a:schemeClr val="bg1"/>
                </a:solidFill>
              </a:rPr>
              <a:t>Колона</a:t>
            </a:r>
            <a:r>
              <a:rPr lang="hr-HR" sz="2000" b="1" dirty="0">
                <a:solidFill>
                  <a:schemeClr val="bg1"/>
                </a:solidFill>
              </a:rPr>
              <a:t> </a:t>
            </a:r>
            <a:r>
              <a:rPr lang="x-none" sz="2000" b="1" dirty="0">
                <a:solidFill>
                  <a:schemeClr val="bg1"/>
                </a:solidFill>
              </a:rPr>
              <a:t>Б</a:t>
            </a:r>
            <a:endParaRPr lang="hr-HR" sz="2000" b="1" dirty="0">
              <a:solidFill>
                <a:schemeClr val="bg1"/>
              </a:solidFill>
            </a:endParaRPr>
          </a:p>
        </p:txBody>
      </p:sp>
      <p:sp>
        <p:nvSpPr>
          <p:cNvPr id="89255" name="AutoShape 167"/>
          <p:cNvSpPr>
            <a:spLocks noChangeArrowheads="1"/>
          </p:cNvSpPr>
          <p:nvPr/>
        </p:nvSpPr>
        <p:spPr bwMode="auto">
          <a:xfrm>
            <a:off x="4572000" y="4286250"/>
            <a:ext cx="1841500" cy="658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x-none" sz="2000" b="1" dirty="0">
                <a:solidFill>
                  <a:schemeClr val="bg1"/>
                </a:solidFill>
              </a:rPr>
              <a:t>Колона</a:t>
            </a:r>
            <a:r>
              <a:rPr lang="hr-HR" sz="2000" b="1" dirty="0">
                <a:solidFill>
                  <a:schemeClr val="bg1"/>
                </a:solidFill>
              </a:rPr>
              <a:t> </a:t>
            </a:r>
            <a:r>
              <a:rPr lang="x-none" sz="2000" b="1" dirty="0">
                <a:solidFill>
                  <a:schemeClr val="bg1"/>
                </a:solidFill>
              </a:rPr>
              <a:t>В</a:t>
            </a:r>
            <a:endParaRPr lang="hr-HR" sz="2000" b="1" dirty="0">
              <a:solidFill>
                <a:schemeClr val="bg1"/>
              </a:solidFill>
            </a:endParaRPr>
          </a:p>
        </p:txBody>
      </p:sp>
      <p:sp>
        <p:nvSpPr>
          <p:cNvPr id="89256" name="AutoShape 168"/>
          <p:cNvSpPr>
            <a:spLocks noChangeArrowheads="1"/>
          </p:cNvSpPr>
          <p:nvPr/>
        </p:nvSpPr>
        <p:spPr bwMode="auto">
          <a:xfrm>
            <a:off x="6572250" y="4214813"/>
            <a:ext cx="1841500" cy="658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x-none" sz="2000" b="1" dirty="0">
                <a:solidFill>
                  <a:schemeClr val="bg1"/>
                </a:solidFill>
              </a:rPr>
              <a:t>Колона</a:t>
            </a:r>
            <a:r>
              <a:rPr lang="hr-HR" sz="2000" b="1" dirty="0">
                <a:solidFill>
                  <a:schemeClr val="bg1"/>
                </a:solidFill>
              </a:rPr>
              <a:t> </a:t>
            </a:r>
            <a:r>
              <a:rPr lang="x-none" sz="2000" b="1" dirty="0">
                <a:solidFill>
                  <a:schemeClr val="bg1"/>
                </a:solidFill>
              </a:rPr>
              <a:t>Г</a:t>
            </a:r>
            <a:endParaRPr lang="hr-HR" sz="2000" b="1" dirty="0">
              <a:solidFill>
                <a:schemeClr val="bg1"/>
              </a:solidFill>
            </a:endParaRPr>
          </a:p>
        </p:txBody>
      </p:sp>
      <p:sp>
        <p:nvSpPr>
          <p:cNvPr id="89257" name="AutoShape 169"/>
          <p:cNvSpPr>
            <a:spLocks noChangeArrowheads="1"/>
          </p:cNvSpPr>
          <p:nvPr/>
        </p:nvSpPr>
        <p:spPr bwMode="auto">
          <a:xfrm>
            <a:off x="642938" y="5143500"/>
            <a:ext cx="7775575" cy="71913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x-none" sz="2400" b="1" dirty="0">
                <a:solidFill>
                  <a:schemeClr val="bg1"/>
                </a:solidFill>
                <a:latin typeface="Times New Roman" pitchFamily="18" charset="0"/>
              </a:rPr>
              <a:t>КОНАЧНО РЕШЕЊЕ</a:t>
            </a:r>
            <a:endParaRPr lang="hr-HR" sz="2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934670"/>
            <a:ext cx="23574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r-Latn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7BAF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28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87BAF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6" name="Left Arrow 25">
            <a:hlinkClick r:id="rId6" action="ppaction://hlinksldjump">
              <a:snd r:embed="rId7" name="bomb.wav" builtIn="1"/>
            </a:hlinkClick>
          </p:cNvPr>
          <p:cNvSpPr/>
          <p:nvPr/>
        </p:nvSpPr>
        <p:spPr bwMode="auto">
          <a:xfrm>
            <a:off x="6572264" y="592933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92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500"/>
                                        <p:tgtEl>
                                          <p:spTgt spid="89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2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92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" dur="500"/>
                                        <p:tgtEl>
                                          <p:spTgt spid="89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23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92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8" dur="500"/>
                                        <p:tgtEl>
                                          <p:spTgt spid="89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23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92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4" dur="500"/>
                                        <p:tgtEl>
                                          <p:spTgt spid="89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24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92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0" dur="500"/>
                                        <p:tgtEl>
                                          <p:spTgt spid="89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24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9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6" dur="500"/>
                                        <p:tgtEl>
                                          <p:spTgt spid="89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24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9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2" dur="500"/>
                                        <p:tgtEl>
                                          <p:spTgt spid="89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24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9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8" dur="500"/>
                                        <p:tgtEl>
                                          <p:spTgt spid="89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24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9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4" dur="500"/>
                                        <p:tgtEl>
                                          <p:spTgt spid="89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24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9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0" dur="500"/>
                                        <p:tgtEl>
                                          <p:spTgt spid="89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24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89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6" dur="500"/>
                                        <p:tgtEl>
                                          <p:spTgt spid="89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24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89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2" dur="500"/>
                                        <p:tgtEl>
                                          <p:spTgt spid="89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24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892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8" dur="500"/>
                                        <p:tgtEl>
                                          <p:spTgt spid="89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24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892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4" dur="500"/>
                                        <p:tgtEl>
                                          <p:spTgt spid="89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25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892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0" dur="500"/>
                                        <p:tgtEl>
                                          <p:spTgt spid="89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25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892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6" dur="500"/>
                                        <p:tgtEl>
                                          <p:spTgt spid="89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25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892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2" dur="500"/>
                                        <p:tgtEl>
                                          <p:spTgt spid="89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25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892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 nodeType="clickPar">
                      <p:stCondLst>
                        <p:cond delay="0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8" dur="500"/>
                                        <p:tgtEl>
                                          <p:spTgt spid="89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25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89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 nodeType="clickPar">
                      <p:stCondLst>
                        <p:cond delay="0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4" dur="500"/>
                                        <p:tgtEl>
                                          <p:spTgt spid="89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25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892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 nodeType="clickPar">
                      <p:stCondLst>
                        <p:cond delay="0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0" dur="500"/>
                                        <p:tgtEl>
                                          <p:spTgt spid="89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25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892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 nodeType="clickPar">
                      <p:stCondLst>
                        <p:cond delay="0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6" dur="500"/>
                                        <p:tgtEl>
                                          <p:spTgt spid="89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25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2" dur="471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>
                <p:cTn id="1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89237" grpId="0" animBg="1"/>
      <p:bldP spid="89238" grpId="0" animBg="1"/>
      <p:bldP spid="89239" grpId="0" animBg="1"/>
      <p:bldP spid="89240" grpId="0" animBg="1"/>
      <p:bldP spid="89241" grpId="0" animBg="1"/>
      <p:bldP spid="89242" grpId="0" animBg="1"/>
      <p:bldP spid="89243" grpId="0" animBg="1"/>
      <p:bldP spid="89244" grpId="0" animBg="1"/>
      <p:bldP spid="89245" grpId="0" animBg="1"/>
      <p:bldP spid="89246" grpId="0" animBg="1"/>
      <p:bldP spid="89247" grpId="0" animBg="1"/>
      <p:bldP spid="89248" grpId="0" animBg="1"/>
      <p:bldP spid="89249" grpId="0" animBg="1"/>
      <p:bldP spid="89250" grpId="0" animBg="1"/>
      <p:bldP spid="89251" grpId="0" animBg="1"/>
      <p:bldP spid="89252" grpId="0" animBg="1"/>
      <p:bldP spid="89253" grpId="0" animBg="1"/>
      <p:bldP spid="89254" grpId="0" animBg="1"/>
      <p:bldP spid="89255" grpId="0" animBg="1"/>
      <p:bldP spid="89256" grpId="0" animBg="1"/>
      <p:bldP spid="8925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cricketamb0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6643702" y="5072074"/>
            <a:ext cx="304800" cy="30480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71472" y="428604"/>
          <a:ext cx="6357982" cy="5929356"/>
        </p:xfrm>
        <a:graphic>
          <a:graphicData uri="http://schemas.openxmlformats.org/drawingml/2006/table">
            <a:tbl>
              <a:tblPr lastCol="1">
                <a:tableStyleId>{5C22544A-7EE6-4342-B048-85BDC9FD1C3A}</a:tableStyleId>
              </a:tblPr>
              <a:tblGrid>
                <a:gridCol w="6357982"/>
              </a:tblGrid>
              <a:tr h="988226">
                <a:tc>
                  <a:txBody>
                    <a:bodyPr/>
                    <a:lstStyle/>
                    <a:p>
                      <a:r>
                        <a:rPr lang="sr-Cyrl-CS" sz="2400" dirty="0" smtClean="0"/>
                        <a:t>БИО</a:t>
                      </a:r>
                      <a:r>
                        <a:rPr lang="sr-Cyrl-CS" sz="2400" baseline="0" dirty="0" smtClean="0"/>
                        <a:t> ЈЕ ВЕОМА ПРАВЕДАН, ЗБОГ ЧЕГА ЈЕ БОГ ДАО ДА ЖИВИ ДУГО.</a:t>
                      </a:r>
                      <a:endParaRPr lang="sr-Cyrl-CS" sz="2400" dirty="0"/>
                    </a:p>
                  </a:txBody>
                  <a:tcPr>
                    <a:gradFill>
                      <a:gsLst>
                        <a:gs pos="0">
                          <a:srgbClr val="000000"/>
                        </a:gs>
                        <a:gs pos="39999">
                          <a:srgbClr val="0A128C"/>
                        </a:gs>
                        <a:gs pos="70000">
                          <a:srgbClr val="181CC7"/>
                        </a:gs>
                        <a:gs pos="88000">
                          <a:srgbClr val="7005D4"/>
                        </a:gs>
                        <a:gs pos="100000">
                          <a:srgbClr val="8C3D91"/>
                        </a:gs>
                      </a:gsLst>
                      <a:lin ang="5400000" scaled="0"/>
                    </a:gradFill>
                  </a:tcPr>
                </a:tc>
              </a:tr>
              <a:tr h="988226">
                <a:tc>
                  <a:txBody>
                    <a:bodyPr/>
                    <a:lstStyle/>
                    <a:p>
                      <a:r>
                        <a:rPr lang="sr-Cyrl-CS" sz="2400" dirty="0" smtClean="0"/>
                        <a:t>ИМАО</a:t>
                      </a:r>
                      <a:r>
                        <a:rPr lang="sr-Cyrl-CS" sz="2400" baseline="0" dirty="0" smtClean="0"/>
                        <a:t> ЈЕ ТРИ СИНА.</a:t>
                      </a:r>
                      <a:endParaRPr lang="sr-Cyrl-CS" sz="2400" dirty="0"/>
                    </a:p>
                  </a:txBody>
                  <a:tcPr>
                    <a:gradFill>
                      <a:gsLst>
                        <a:gs pos="0">
                          <a:srgbClr val="000000"/>
                        </a:gs>
                        <a:gs pos="39999">
                          <a:srgbClr val="0A128C"/>
                        </a:gs>
                        <a:gs pos="70000">
                          <a:srgbClr val="181CC7"/>
                        </a:gs>
                        <a:gs pos="88000">
                          <a:srgbClr val="7005D4"/>
                        </a:gs>
                        <a:gs pos="100000">
                          <a:srgbClr val="8C3D91"/>
                        </a:gs>
                      </a:gsLst>
                      <a:lin ang="5400000" scaled="0"/>
                    </a:gradFill>
                  </a:tcPr>
                </a:tc>
              </a:tr>
              <a:tr h="988226">
                <a:tc>
                  <a:txBody>
                    <a:bodyPr/>
                    <a:lstStyle/>
                    <a:p>
                      <a:r>
                        <a:rPr lang="sr-Cyrl-CS" sz="2400" dirty="0" smtClean="0"/>
                        <a:t>САКУПЉАО</a:t>
                      </a:r>
                      <a:r>
                        <a:rPr lang="sr-Cyrl-CS" sz="2400" baseline="0" dirty="0" smtClean="0"/>
                        <a:t> ЈЕ ПО ПАР ОД СКОРО СВАКЕ ВРСТЕ ЖИВОТИЊА.</a:t>
                      </a:r>
                      <a:endParaRPr lang="sr-Cyrl-CS" sz="2400" dirty="0"/>
                    </a:p>
                  </a:txBody>
                  <a:tcPr>
                    <a:gradFill>
                      <a:gsLst>
                        <a:gs pos="0">
                          <a:srgbClr val="000000"/>
                        </a:gs>
                        <a:gs pos="39999">
                          <a:srgbClr val="0A128C"/>
                        </a:gs>
                        <a:gs pos="70000">
                          <a:srgbClr val="181CC7"/>
                        </a:gs>
                        <a:gs pos="88000">
                          <a:srgbClr val="7005D4"/>
                        </a:gs>
                        <a:gs pos="100000">
                          <a:srgbClr val="8C3D91"/>
                        </a:gs>
                      </a:gsLst>
                      <a:lin ang="5400000" scaled="0"/>
                    </a:gradFill>
                  </a:tcPr>
                </a:tc>
              </a:tr>
              <a:tr h="988226">
                <a:tc>
                  <a:txBody>
                    <a:bodyPr/>
                    <a:lstStyle/>
                    <a:p>
                      <a:r>
                        <a:rPr lang="sr-Cyrl-CS" sz="2400" baseline="0" dirty="0" smtClean="0"/>
                        <a:t>НАПРАВИО ЈЕ ВЕЛИКУ БАРКУ.</a:t>
                      </a:r>
                      <a:endParaRPr lang="sr-Cyrl-CS" sz="2400" dirty="0"/>
                    </a:p>
                  </a:txBody>
                  <a:tcPr>
                    <a:gradFill>
                      <a:gsLst>
                        <a:gs pos="0">
                          <a:srgbClr val="000000"/>
                        </a:gs>
                        <a:gs pos="39999">
                          <a:srgbClr val="0A128C"/>
                        </a:gs>
                        <a:gs pos="70000">
                          <a:srgbClr val="181CC7"/>
                        </a:gs>
                        <a:gs pos="88000">
                          <a:srgbClr val="7005D4"/>
                        </a:gs>
                        <a:gs pos="100000">
                          <a:srgbClr val="8C3D91"/>
                        </a:gs>
                      </a:gsLst>
                      <a:lin ang="5400000" scaled="0"/>
                    </a:gradFill>
                  </a:tcPr>
                </a:tc>
              </a:tr>
              <a:tr h="988226">
                <a:tc>
                  <a:txBody>
                    <a:bodyPr/>
                    <a:lstStyle/>
                    <a:p>
                      <a:r>
                        <a:rPr lang="sr-Cyrl-CS" sz="2400" dirty="0" smtClean="0"/>
                        <a:t>БОГ</a:t>
                      </a:r>
                      <a:r>
                        <a:rPr lang="sr-Cyrl-CS" sz="2400" baseline="0" dirty="0" smtClean="0"/>
                        <a:t> ГА ЈЕ УПОЗОРИО НА ПОТОП</a:t>
                      </a:r>
                      <a:r>
                        <a:rPr lang="sr-Cyrl-CS" sz="2400" dirty="0" smtClean="0"/>
                        <a:t>.</a:t>
                      </a:r>
                      <a:endParaRPr lang="sr-Cyrl-CS" sz="2400" dirty="0"/>
                    </a:p>
                  </a:txBody>
                  <a:tcPr>
                    <a:gradFill>
                      <a:gsLst>
                        <a:gs pos="0">
                          <a:srgbClr val="000000"/>
                        </a:gs>
                        <a:gs pos="39999">
                          <a:srgbClr val="0A128C"/>
                        </a:gs>
                        <a:gs pos="70000">
                          <a:srgbClr val="181CC7"/>
                        </a:gs>
                        <a:gs pos="88000">
                          <a:srgbClr val="7005D4"/>
                        </a:gs>
                        <a:gs pos="100000">
                          <a:srgbClr val="8C3D91"/>
                        </a:gs>
                      </a:gsLst>
                      <a:lin ang="5400000" scaled="0"/>
                    </a:gradFill>
                  </a:tcPr>
                </a:tc>
              </a:tr>
              <a:tr h="988226">
                <a:tc>
                  <a:txBody>
                    <a:bodyPr/>
                    <a:lstStyle/>
                    <a:p>
                      <a:r>
                        <a:rPr lang="sr-Cyrl-CS" sz="3600" dirty="0" smtClean="0"/>
                        <a:t>ПРАВЕДНИ</a:t>
                      </a:r>
                      <a:r>
                        <a:rPr lang="sr-Cyrl-CS" sz="3600" baseline="0" dirty="0" smtClean="0"/>
                        <a:t> НОЈЕ</a:t>
                      </a:r>
                      <a:endParaRPr lang="sr-Cyrl-CS" sz="3600" dirty="0"/>
                    </a:p>
                  </a:txBody>
                  <a:tcPr>
                    <a:gradFill>
                      <a:gsLst>
                        <a:gs pos="0">
                          <a:srgbClr val="000000"/>
                        </a:gs>
                        <a:gs pos="39999">
                          <a:srgbClr val="0A128C"/>
                        </a:gs>
                        <a:gs pos="70000">
                          <a:srgbClr val="181CC7"/>
                        </a:gs>
                        <a:gs pos="88000">
                          <a:srgbClr val="7005D4"/>
                        </a:gs>
                        <a:gs pos="100000">
                          <a:srgbClr val="8C3D91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23" name="Oval 22"/>
          <p:cNvSpPr/>
          <p:nvPr/>
        </p:nvSpPr>
        <p:spPr>
          <a:xfrm>
            <a:off x="8143900" y="500042"/>
            <a:ext cx="714380" cy="7143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b="1" dirty="0" smtClean="0"/>
              <a:t>6</a:t>
            </a:r>
            <a:endParaRPr lang="sr-Cyrl-CS" b="1" dirty="0"/>
          </a:p>
        </p:txBody>
      </p:sp>
      <p:sp>
        <p:nvSpPr>
          <p:cNvPr id="24" name="Oval 23"/>
          <p:cNvSpPr/>
          <p:nvPr/>
        </p:nvSpPr>
        <p:spPr>
          <a:xfrm>
            <a:off x="8143900" y="1428736"/>
            <a:ext cx="714380" cy="7143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b="1" dirty="0" smtClean="0"/>
              <a:t>5</a:t>
            </a:r>
            <a:endParaRPr lang="sr-Cyrl-CS" b="1" dirty="0"/>
          </a:p>
        </p:txBody>
      </p:sp>
      <p:sp>
        <p:nvSpPr>
          <p:cNvPr id="25" name="Oval 24"/>
          <p:cNvSpPr/>
          <p:nvPr/>
        </p:nvSpPr>
        <p:spPr>
          <a:xfrm>
            <a:off x="8143900" y="2428868"/>
            <a:ext cx="714380" cy="7143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b="1" dirty="0" smtClean="0"/>
              <a:t>4</a:t>
            </a:r>
            <a:endParaRPr lang="sr-Cyrl-CS" b="1" dirty="0"/>
          </a:p>
        </p:txBody>
      </p:sp>
      <p:sp>
        <p:nvSpPr>
          <p:cNvPr id="26" name="Oval 25"/>
          <p:cNvSpPr/>
          <p:nvPr/>
        </p:nvSpPr>
        <p:spPr>
          <a:xfrm>
            <a:off x="8143900" y="3500438"/>
            <a:ext cx="714380" cy="7143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b="1" dirty="0" smtClean="0"/>
              <a:t>3</a:t>
            </a:r>
            <a:endParaRPr lang="sr-Cyrl-CS" b="1" dirty="0"/>
          </a:p>
        </p:txBody>
      </p:sp>
      <p:sp>
        <p:nvSpPr>
          <p:cNvPr id="27" name="Oval 26"/>
          <p:cNvSpPr/>
          <p:nvPr/>
        </p:nvSpPr>
        <p:spPr>
          <a:xfrm>
            <a:off x="8143900" y="4500570"/>
            <a:ext cx="714380" cy="7143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b="1" dirty="0" smtClean="0"/>
              <a:t>2</a:t>
            </a:r>
            <a:endParaRPr lang="sr-Cyrl-CS" b="1" dirty="0"/>
          </a:p>
        </p:txBody>
      </p:sp>
      <p:sp>
        <p:nvSpPr>
          <p:cNvPr id="37" name="AutoShape 149"/>
          <p:cNvSpPr>
            <a:spLocks noChangeArrowheads="1"/>
          </p:cNvSpPr>
          <p:nvPr/>
        </p:nvSpPr>
        <p:spPr bwMode="auto">
          <a:xfrm>
            <a:off x="500034" y="428604"/>
            <a:ext cx="6500858" cy="100964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 </a:t>
            </a:r>
            <a:r>
              <a:rPr kumimoji="0" lang="hr-HR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1</a:t>
            </a:r>
          </a:p>
        </p:txBody>
      </p:sp>
      <p:pic>
        <p:nvPicPr>
          <p:cNvPr id="38" name="BOOM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7429520" y="857232"/>
            <a:ext cx="304800" cy="304800"/>
          </a:xfrm>
          <a:prstGeom prst="rect">
            <a:avLst/>
          </a:prstGeom>
        </p:spPr>
      </p:pic>
      <p:pic>
        <p:nvPicPr>
          <p:cNvPr id="39" name="cricketamb0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643834" y="642918"/>
            <a:ext cx="304800" cy="304800"/>
          </a:xfrm>
          <a:prstGeom prst="rect">
            <a:avLst/>
          </a:prstGeom>
        </p:spPr>
      </p:pic>
      <p:pic>
        <p:nvPicPr>
          <p:cNvPr id="40" name="TIC_TOC.wav">
            <a:hlinkClick r:id="" action="ppaction://media"/>
          </p:cNvPr>
          <p:cNvPicPr>
            <a:picLocks noRot="1" noChangeAspect="1"/>
          </p:cNvPicPr>
          <p:nvPr>
            <a:wavAudioFile r:embed="rId3" name="TIC_TOC.wav"/>
          </p:nvPr>
        </p:nvPicPr>
        <p:blipFill>
          <a:blip r:embed="rId7"/>
          <a:stretch>
            <a:fillRect/>
          </a:stretch>
        </p:blipFill>
        <p:spPr>
          <a:xfrm>
            <a:off x="7929586" y="357166"/>
            <a:ext cx="304800" cy="304800"/>
          </a:xfrm>
          <a:prstGeom prst="rect">
            <a:avLst/>
          </a:prstGeom>
        </p:spPr>
      </p:pic>
      <p:pic>
        <p:nvPicPr>
          <p:cNvPr id="41" name="cricketamb0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358082" y="1714488"/>
            <a:ext cx="304800" cy="304800"/>
          </a:xfrm>
          <a:prstGeom prst="rect">
            <a:avLst/>
          </a:prstGeom>
        </p:spPr>
      </p:pic>
      <p:pic>
        <p:nvPicPr>
          <p:cNvPr id="43" name="cricketamb0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286644" y="2571744"/>
            <a:ext cx="304800" cy="304800"/>
          </a:xfrm>
          <a:prstGeom prst="rect">
            <a:avLst/>
          </a:prstGeom>
        </p:spPr>
      </p:pic>
      <p:pic>
        <p:nvPicPr>
          <p:cNvPr id="44" name="cricketamb0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143768" y="3786190"/>
            <a:ext cx="304800" cy="304800"/>
          </a:xfrm>
          <a:prstGeom prst="rect">
            <a:avLst/>
          </a:prstGeom>
        </p:spPr>
      </p:pic>
      <p:pic>
        <p:nvPicPr>
          <p:cNvPr id="16" name="TIC_TOC.wav">
            <a:hlinkClick r:id="" action="ppaction://media"/>
          </p:cNvPr>
          <p:cNvPicPr>
            <a:picLocks noRot="1" noChangeAspect="1"/>
          </p:cNvPicPr>
          <p:nvPr>
            <a:wavAudioFile r:embed="rId3" name="TIC_TOC.wav"/>
          </p:nvPr>
        </p:nvPicPr>
        <p:blipFill>
          <a:blip r:embed="rId7"/>
          <a:stretch>
            <a:fillRect/>
          </a:stretch>
        </p:blipFill>
        <p:spPr>
          <a:xfrm>
            <a:off x="7786710" y="2857496"/>
            <a:ext cx="304800" cy="304800"/>
          </a:xfrm>
          <a:prstGeom prst="rect">
            <a:avLst/>
          </a:prstGeom>
        </p:spPr>
      </p:pic>
      <p:pic>
        <p:nvPicPr>
          <p:cNvPr id="17" name="TIC_TOC.wav">
            <a:hlinkClick r:id="" action="ppaction://media"/>
          </p:cNvPr>
          <p:cNvPicPr>
            <a:picLocks noRot="1" noChangeAspect="1"/>
          </p:cNvPicPr>
          <p:nvPr>
            <a:wavAudioFile r:embed="rId3" name="TIC_TOC.wav"/>
          </p:nvPr>
        </p:nvPicPr>
        <p:blipFill>
          <a:blip r:embed="rId7"/>
          <a:stretch>
            <a:fillRect/>
          </a:stretch>
        </p:blipFill>
        <p:spPr>
          <a:xfrm>
            <a:off x="7286644" y="2857496"/>
            <a:ext cx="304800" cy="304800"/>
          </a:xfrm>
          <a:prstGeom prst="rect">
            <a:avLst/>
          </a:prstGeom>
        </p:spPr>
      </p:pic>
      <p:pic>
        <p:nvPicPr>
          <p:cNvPr id="18" name="TIC_TOC.wav">
            <a:hlinkClick r:id="" action="ppaction://media"/>
          </p:cNvPr>
          <p:cNvPicPr>
            <a:picLocks noRot="1" noChangeAspect="1"/>
          </p:cNvPicPr>
          <p:nvPr>
            <a:wavAudioFile r:embed="rId3" name="TIC_TOC.wav"/>
          </p:nvPr>
        </p:nvPicPr>
        <p:blipFill>
          <a:blip r:embed="rId7"/>
          <a:stretch>
            <a:fillRect/>
          </a:stretch>
        </p:blipFill>
        <p:spPr>
          <a:xfrm>
            <a:off x="7715272" y="3857628"/>
            <a:ext cx="304800" cy="304800"/>
          </a:xfrm>
          <a:prstGeom prst="rect">
            <a:avLst/>
          </a:prstGeom>
        </p:spPr>
      </p:pic>
      <p:pic>
        <p:nvPicPr>
          <p:cNvPr id="19" name="TIC_TOC.wav">
            <a:hlinkClick r:id="" action="ppaction://media"/>
          </p:cNvPr>
          <p:cNvPicPr>
            <a:picLocks noRot="1" noChangeAspect="1"/>
          </p:cNvPicPr>
          <p:nvPr>
            <a:wavAudioFile r:embed="rId3" name="TIC_TOC.wav"/>
          </p:nvPr>
        </p:nvPicPr>
        <p:blipFill>
          <a:blip r:embed="rId7"/>
          <a:stretch>
            <a:fillRect/>
          </a:stretch>
        </p:blipFill>
        <p:spPr>
          <a:xfrm>
            <a:off x="7929586" y="1928802"/>
            <a:ext cx="304800" cy="304800"/>
          </a:xfrm>
          <a:prstGeom prst="rect">
            <a:avLst/>
          </a:prstGeom>
        </p:spPr>
      </p:pic>
      <p:pic>
        <p:nvPicPr>
          <p:cNvPr id="22" name="BOOM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7500958" y="3571876"/>
            <a:ext cx="304800" cy="304800"/>
          </a:xfrm>
          <a:prstGeom prst="rect">
            <a:avLst/>
          </a:prstGeom>
        </p:spPr>
      </p:pic>
      <p:pic>
        <p:nvPicPr>
          <p:cNvPr id="28" name="BOOM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7786710" y="1428736"/>
            <a:ext cx="304800" cy="304800"/>
          </a:xfrm>
          <a:prstGeom prst="rect">
            <a:avLst/>
          </a:prstGeom>
        </p:spPr>
      </p:pic>
      <p:pic>
        <p:nvPicPr>
          <p:cNvPr id="29" name="BOOM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7643834" y="4857760"/>
            <a:ext cx="304800" cy="304800"/>
          </a:xfrm>
          <a:prstGeom prst="rect">
            <a:avLst/>
          </a:prstGeom>
        </p:spPr>
      </p:pic>
      <p:pic>
        <p:nvPicPr>
          <p:cNvPr id="30" name="BOOM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7572396" y="2428868"/>
            <a:ext cx="304800" cy="304800"/>
          </a:xfrm>
          <a:prstGeom prst="rect">
            <a:avLst/>
          </a:prstGeom>
        </p:spPr>
      </p:pic>
      <p:pic>
        <p:nvPicPr>
          <p:cNvPr id="31" name="cricketamb0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643834" y="4572008"/>
            <a:ext cx="304800" cy="304800"/>
          </a:xfrm>
          <a:prstGeom prst="rect">
            <a:avLst/>
          </a:prstGeom>
        </p:spPr>
      </p:pic>
      <p:sp>
        <p:nvSpPr>
          <p:cNvPr id="32" name="AutoShape 149"/>
          <p:cNvSpPr>
            <a:spLocks noChangeArrowheads="1"/>
          </p:cNvSpPr>
          <p:nvPr/>
        </p:nvSpPr>
        <p:spPr bwMode="auto">
          <a:xfrm>
            <a:off x="500034" y="1428736"/>
            <a:ext cx="6500858" cy="100964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 </a:t>
            </a:r>
            <a:r>
              <a:rPr lang="hr-HR" sz="2400" b="1" kern="0" dirty="0">
                <a:solidFill>
                  <a:srgbClr val="FFFFFF"/>
                </a:solidFill>
              </a:rPr>
              <a:t>2</a:t>
            </a:r>
            <a:endParaRPr kumimoji="0" lang="hr-HR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33" name="AutoShape 149"/>
          <p:cNvSpPr>
            <a:spLocks noChangeArrowheads="1"/>
          </p:cNvSpPr>
          <p:nvPr/>
        </p:nvSpPr>
        <p:spPr bwMode="auto">
          <a:xfrm>
            <a:off x="500034" y="2357430"/>
            <a:ext cx="6500858" cy="115252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 </a:t>
            </a:r>
            <a:r>
              <a:rPr lang="hr-HR" sz="2400" b="1" kern="0" dirty="0">
                <a:solidFill>
                  <a:srgbClr val="FFFFFF"/>
                </a:solidFill>
              </a:rPr>
              <a:t>3</a:t>
            </a:r>
            <a:endParaRPr kumimoji="0" lang="hr-HR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34" name="AutoShape 149"/>
          <p:cNvSpPr>
            <a:spLocks noChangeArrowheads="1"/>
          </p:cNvSpPr>
          <p:nvPr/>
        </p:nvSpPr>
        <p:spPr bwMode="auto">
          <a:xfrm>
            <a:off x="571472" y="3500438"/>
            <a:ext cx="6500858" cy="100964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 </a:t>
            </a:r>
            <a:r>
              <a:rPr lang="hr-HR" sz="2400" b="1" kern="0" dirty="0">
                <a:solidFill>
                  <a:srgbClr val="FFFFFF"/>
                </a:solidFill>
              </a:rPr>
              <a:t>4</a:t>
            </a:r>
            <a:endParaRPr kumimoji="0" lang="hr-HR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35" name="AutoShape 149"/>
          <p:cNvSpPr>
            <a:spLocks noChangeArrowheads="1"/>
          </p:cNvSpPr>
          <p:nvPr/>
        </p:nvSpPr>
        <p:spPr bwMode="auto">
          <a:xfrm>
            <a:off x="428596" y="4357694"/>
            <a:ext cx="6500858" cy="100964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 </a:t>
            </a:r>
            <a:r>
              <a:rPr lang="hr-HR" sz="2400" b="1" kern="0" dirty="0">
                <a:solidFill>
                  <a:srgbClr val="FFFFFF"/>
                </a:solidFill>
              </a:rPr>
              <a:t>5</a:t>
            </a:r>
            <a:endParaRPr kumimoji="0" lang="hr-HR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36" name="AutoShape 149"/>
          <p:cNvSpPr>
            <a:spLocks noChangeArrowheads="1"/>
          </p:cNvSpPr>
          <p:nvPr/>
        </p:nvSpPr>
        <p:spPr bwMode="auto">
          <a:xfrm>
            <a:off x="571472" y="5357826"/>
            <a:ext cx="6500858" cy="100964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 </a:t>
            </a:r>
            <a:endParaRPr kumimoji="0" lang="hr-HR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14282" y="5572140"/>
            <a:ext cx="530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Latn-C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2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6" name="Left Arrow 45">
            <a:hlinkClick r:id="rId8" action="ppaction://hlinksldjump">
              <a:snd r:embed="rId9" name="bomb.wav" builtIn="1"/>
            </a:hlinkClick>
          </p:cNvPr>
          <p:cNvSpPr/>
          <p:nvPr/>
        </p:nvSpPr>
        <p:spPr bwMode="auto">
          <a:xfrm>
            <a:off x="6572264" y="592933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87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4287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623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20000" showWhenStopped="0"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 showWhenStopped="0">
                <p:cTn id="20" repeatCount="5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20000" showWhenStopped="0"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 vol="20000" showWhenStopped="0"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 vol="20000" showWhenStopped="0"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20000" showWhenStopped="0"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4287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287"/>
                            </p:stCondLst>
                            <p:childTnLst>
                              <p:par>
                                <p:cTn id="3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623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 showWhenStopped="0">
                <p:cTn id="35" repeatCount="5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 showWhenStopped="0">
                <p:cTn id="36" repeatCount="5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37" repeatCount="5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38" repeatCount="5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4287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287"/>
                            </p:stCondLst>
                            <p:childTnLst>
                              <p:par>
                                <p:cTn id="5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2623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14287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287"/>
                            </p:stCondLst>
                            <p:childTnLst>
                              <p:par>
                                <p:cTn id="6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2623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20000" showWhenStopped="0">
                <p:cTn id="6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14287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4287"/>
                            </p:stCondLst>
                            <p:childTnLst>
                              <p:par>
                                <p:cTn id="7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2623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7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cricketamb0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6500826" y="4714884"/>
            <a:ext cx="304800" cy="30480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71472" y="428604"/>
          <a:ext cx="6357982" cy="5929356"/>
        </p:xfrm>
        <a:graphic>
          <a:graphicData uri="http://schemas.openxmlformats.org/drawingml/2006/table">
            <a:tbl>
              <a:tblPr lastCol="1">
                <a:tableStyleId>{5C22544A-7EE6-4342-B048-85BDC9FD1C3A}</a:tableStyleId>
              </a:tblPr>
              <a:tblGrid>
                <a:gridCol w="6357982"/>
              </a:tblGrid>
              <a:tr h="9882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CS" sz="2400" dirty="0" smtClean="0"/>
                        <a:t>КАЖЕ</a:t>
                      </a:r>
                      <a:r>
                        <a:rPr lang="sr-Cyrl-CS" sz="2400" baseline="0" dirty="0" smtClean="0"/>
                        <a:t> СЕ ДА ЈЕ ОН НОВОЗАВЕТНИ ИЛИЈА.</a:t>
                      </a:r>
                      <a:endParaRPr lang="sr-Cyrl-CS" sz="2400" dirty="0" smtClean="0"/>
                    </a:p>
                  </a:txBody>
                  <a:tcPr>
                    <a:gradFill>
                      <a:gsLst>
                        <a:gs pos="0">
                          <a:srgbClr val="000000"/>
                        </a:gs>
                        <a:gs pos="39999">
                          <a:srgbClr val="0A128C"/>
                        </a:gs>
                        <a:gs pos="70000">
                          <a:srgbClr val="181CC7"/>
                        </a:gs>
                        <a:gs pos="88000">
                          <a:srgbClr val="7005D4"/>
                        </a:gs>
                        <a:gs pos="100000">
                          <a:srgbClr val="8C3D91"/>
                        </a:gs>
                      </a:gsLst>
                      <a:lin ang="5400000" scaled="0"/>
                    </a:gradFill>
                  </a:tcPr>
                </a:tc>
              </a:tr>
              <a:tr h="988226">
                <a:tc>
                  <a:txBody>
                    <a:bodyPr/>
                    <a:lstStyle/>
                    <a:p>
                      <a:r>
                        <a:rPr lang="sr-Cyrl-CS" sz="2400" dirty="0" smtClean="0"/>
                        <a:t>НА</a:t>
                      </a:r>
                      <a:r>
                        <a:rPr lang="sr-Cyrl-CS" sz="2400" baseline="0" dirty="0" smtClean="0"/>
                        <a:t> ИКОНАМА СЕ СЛИКА СА КРИЛИМА.</a:t>
                      </a:r>
                      <a:endParaRPr lang="sr-Cyrl-CS" sz="2400" dirty="0"/>
                    </a:p>
                  </a:txBody>
                  <a:tcPr>
                    <a:gradFill>
                      <a:gsLst>
                        <a:gs pos="0">
                          <a:srgbClr val="000000"/>
                        </a:gs>
                        <a:gs pos="39999">
                          <a:srgbClr val="0A128C"/>
                        </a:gs>
                        <a:gs pos="70000">
                          <a:srgbClr val="181CC7"/>
                        </a:gs>
                        <a:gs pos="88000">
                          <a:srgbClr val="7005D4"/>
                        </a:gs>
                        <a:gs pos="100000">
                          <a:srgbClr val="8C3D91"/>
                        </a:gs>
                      </a:gsLst>
                      <a:lin ang="5400000" scaled="0"/>
                    </a:gradFill>
                  </a:tcPr>
                </a:tc>
              </a:tr>
              <a:tr h="988226">
                <a:tc>
                  <a:txBody>
                    <a:bodyPr/>
                    <a:lstStyle/>
                    <a:p>
                      <a:r>
                        <a:rPr lang="sr-Cyrl-CS" sz="2400" dirty="0" smtClean="0"/>
                        <a:t>ХРАНИО</a:t>
                      </a:r>
                      <a:r>
                        <a:rPr lang="sr-Cyrl-CS" sz="2400" baseline="0" dirty="0" smtClean="0"/>
                        <a:t> СЕ МЕДОМ И СКАКАВЦИМА.</a:t>
                      </a:r>
                      <a:endParaRPr lang="sr-Cyrl-CS" sz="2400" dirty="0"/>
                    </a:p>
                  </a:txBody>
                  <a:tcPr>
                    <a:gradFill>
                      <a:gsLst>
                        <a:gs pos="0">
                          <a:srgbClr val="000000"/>
                        </a:gs>
                        <a:gs pos="39999">
                          <a:srgbClr val="0A128C"/>
                        </a:gs>
                        <a:gs pos="70000">
                          <a:srgbClr val="181CC7"/>
                        </a:gs>
                        <a:gs pos="88000">
                          <a:srgbClr val="7005D4"/>
                        </a:gs>
                        <a:gs pos="100000">
                          <a:srgbClr val="8C3D91"/>
                        </a:gs>
                      </a:gsLst>
                      <a:lin ang="5400000" scaled="0"/>
                    </a:gradFill>
                  </a:tcPr>
                </a:tc>
              </a:tr>
              <a:tr h="988226">
                <a:tc>
                  <a:txBody>
                    <a:bodyPr/>
                    <a:lstStyle/>
                    <a:p>
                      <a:r>
                        <a:rPr lang="sr-Cyrl-CS" sz="2400" dirty="0" smtClean="0"/>
                        <a:t>ЊЕГОВУ</a:t>
                      </a:r>
                      <a:r>
                        <a:rPr lang="sr-Cyrl-CS" sz="2400" baseline="0" dirty="0" smtClean="0"/>
                        <a:t> ОДРУБЉЕНУ ГЛАВУ СУ ОДНЕЛИ ЦАРИЦИ НА ТАЦНИ.</a:t>
                      </a:r>
                      <a:endParaRPr lang="sr-Cyrl-CS" sz="2400" dirty="0"/>
                    </a:p>
                  </a:txBody>
                  <a:tcPr>
                    <a:gradFill>
                      <a:gsLst>
                        <a:gs pos="0">
                          <a:srgbClr val="000000"/>
                        </a:gs>
                        <a:gs pos="39999">
                          <a:srgbClr val="0A128C"/>
                        </a:gs>
                        <a:gs pos="70000">
                          <a:srgbClr val="181CC7"/>
                        </a:gs>
                        <a:gs pos="88000">
                          <a:srgbClr val="7005D4"/>
                        </a:gs>
                        <a:gs pos="100000">
                          <a:srgbClr val="8C3D91"/>
                        </a:gs>
                      </a:gsLst>
                      <a:lin ang="5400000" scaled="0"/>
                    </a:gradFill>
                  </a:tcPr>
                </a:tc>
              </a:tr>
              <a:tr h="988226">
                <a:tc>
                  <a:txBody>
                    <a:bodyPr/>
                    <a:lstStyle/>
                    <a:p>
                      <a:r>
                        <a:rPr lang="sr-Cyrl-CS" sz="2400" baseline="0" dirty="0" smtClean="0"/>
                        <a:t>ПРОРОК, ПРЕТЕЧА И КРСТИТЕЉ.</a:t>
                      </a:r>
                      <a:endParaRPr lang="sr-Cyrl-CS" sz="2400" dirty="0"/>
                    </a:p>
                  </a:txBody>
                  <a:tcPr>
                    <a:gradFill>
                      <a:gsLst>
                        <a:gs pos="0">
                          <a:srgbClr val="000000"/>
                        </a:gs>
                        <a:gs pos="39999">
                          <a:srgbClr val="0A128C"/>
                        </a:gs>
                        <a:gs pos="70000">
                          <a:srgbClr val="181CC7"/>
                        </a:gs>
                        <a:gs pos="88000">
                          <a:srgbClr val="7005D4"/>
                        </a:gs>
                        <a:gs pos="100000">
                          <a:srgbClr val="8C3D91"/>
                        </a:gs>
                      </a:gsLst>
                      <a:lin ang="5400000" scaled="0"/>
                    </a:gradFill>
                  </a:tcPr>
                </a:tc>
              </a:tr>
              <a:tr h="988226">
                <a:tc>
                  <a:txBody>
                    <a:bodyPr/>
                    <a:lstStyle/>
                    <a:p>
                      <a:r>
                        <a:rPr lang="sr-Cyrl-CS" sz="3600" dirty="0" smtClean="0"/>
                        <a:t>СВЕТИ</a:t>
                      </a:r>
                      <a:r>
                        <a:rPr lang="sr-Cyrl-CS" sz="3600" baseline="0" dirty="0" smtClean="0"/>
                        <a:t> ЈОВАН КРСТИТЕЉ</a:t>
                      </a:r>
                      <a:endParaRPr lang="sr-Cyrl-CS" sz="3600" dirty="0"/>
                    </a:p>
                  </a:txBody>
                  <a:tcPr>
                    <a:gradFill>
                      <a:gsLst>
                        <a:gs pos="0">
                          <a:srgbClr val="000000"/>
                        </a:gs>
                        <a:gs pos="39999">
                          <a:srgbClr val="0A128C"/>
                        </a:gs>
                        <a:gs pos="70000">
                          <a:srgbClr val="181CC7"/>
                        </a:gs>
                        <a:gs pos="88000">
                          <a:srgbClr val="7005D4"/>
                        </a:gs>
                        <a:gs pos="100000">
                          <a:srgbClr val="8C3D91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23" name="Oval 22"/>
          <p:cNvSpPr/>
          <p:nvPr/>
        </p:nvSpPr>
        <p:spPr>
          <a:xfrm>
            <a:off x="8143900" y="500042"/>
            <a:ext cx="714380" cy="7143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b="1" dirty="0" smtClean="0"/>
              <a:t>6</a:t>
            </a:r>
            <a:endParaRPr lang="sr-Cyrl-CS" b="1" dirty="0"/>
          </a:p>
        </p:txBody>
      </p:sp>
      <p:sp>
        <p:nvSpPr>
          <p:cNvPr id="24" name="Oval 23"/>
          <p:cNvSpPr/>
          <p:nvPr/>
        </p:nvSpPr>
        <p:spPr>
          <a:xfrm>
            <a:off x="8143900" y="1428736"/>
            <a:ext cx="714380" cy="7143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b="1" dirty="0" smtClean="0"/>
              <a:t>5</a:t>
            </a:r>
            <a:endParaRPr lang="sr-Cyrl-CS" b="1" dirty="0"/>
          </a:p>
        </p:txBody>
      </p:sp>
      <p:sp>
        <p:nvSpPr>
          <p:cNvPr id="25" name="Oval 24"/>
          <p:cNvSpPr/>
          <p:nvPr/>
        </p:nvSpPr>
        <p:spPr>
          <a:xfrm>
            <a:off x="8143900" y="2428868"/>
            <a:ext cx="714380" cy="7143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b="1" dirty="0" smtClean="0"/>
              <a:t>4</a:t>
            </a:r>
            <a:endParaRPr lang="sr-Cyrl-CS" b="1" dirty="0"/>
          </a:p>
        </p:txBody>
      </p:sp>
      <p:sp>
        <p:nvSpPr>
          <p:cNvPr id="26" name="Oval 25"/>
          <p:cNvSpPr/>
          <p:nvPr/>
        </p:nvSpPr>
        <p:spPr>
          <a:xfrm>
            <a:off x="8143900" y="3500438"/>
            <a:ext cx="714380" cy="7143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b="1" dirty="0" smtClean="0"/>
              <a:t>3</a:t>
            </a:r>
            <a:endParaRPr lang="sr-Cyrl-CS" b="1" dirty="0"/>
          </a:p>
        </p:txBody>
      </p:sp>
      <p:sp>
        <p:nvSpPr>
          <p:cNvPr id="27" name="Oval 26"/>
          <p:cNvSpPr/>
          <p:nvPr/>
        </p:nvSpPr>
        <p:spPr>
          <a:xfrm>
            <a:off x="8143900" y="4500570"/>
            <a:ext cx="714380" cy="7143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b="1" dirty="0" smtClean="0"/>
              <a:t>2</a:t>
            </a:r>
            <a:endParaRPr lang="sr-Cyrl-CS" b="1" dirty="0"/>
          </a:p>
        </p:txBody>
      </p:sp>
      <p:sp>
        <p:nvSpPr>
          <p:cNvPr id="37" name="AutoShape 149"/>
          <p:cNvSpPr>
            <a:spLocks noChangeArrowheads="1"/>
          </p:cNvSpPr>
          <p:nvPr/>
        </p:nvSpPr>
        <p:spPr bwMode="auto">
          <a:xfrm>
            <a:off x="571472" y="428604"/>
            <a:ext cx="6500858" cy="100964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 </a:t>
            </a:r>
            <a:r>
              <a:rPr kumimoji="0" lang="hr-HR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1</a:t>
            </a:r>
          </a:p>
        </p:txBody>
      </p:sp>
      <p:pic>
        <p:nvPicPr>
          <p:cNvPr id="38" name="BOOM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7429520" y="857232"/>
            <a:ext cx="304800" cy="304800"/>
          </a:xfrm>
          <a:prstGeom prst="rect">
            <a:avLst/>
          </a:prstGeom>
        </p:spPr>
      </p:pic>
      <p:pic>
        <p:nvPicPr>
          <p:cNvPr id="39" name="cricketamb0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7643834" y="642918"/>
            <a:ext cx="304800" cy="304800"/>
          </a:xfrm>
          <a:prstGeom prst="rect">
            <a:avLst/>
          </a:prstGeom>
        </p:spPr>
      </p:pic>
      <p:pic>
        <p:nvPicPr>
          <p:cNvPr id="40" name="TIC_TOC.wav">
            <a:hlinkClick r:id="" action="ppaction://media"/>
          </p:cNvPr>
          <p:cNvPicPr>
            <a:picLocks noRot="1" noChangeAspect="1"/>
          </p:cNvPicPr>
          <p:nvPr>
            <a:wavAudioFile r:embed="rId3" name="TIC_TOC.wav"/>
          </p:nvPr>
        </p:nvPicPr>
        <p:blipFill>
          <a:blip r:embed="rId8"/>
          <a:stretch>
            <a:fillRect/>
          </a:stretch>
        </p:blipFill>
        <p:spPr>
          <a:xfrm>
            <a:off x="7929586" y="357166"/>
            <a:ext cx="304800" cy="304800"/>
          </a:xfrm>
          <a:prstGeom prst="rect">
            <a:avLst/>
          </a:prstGeom>
        </p:spPr>
      </p:pic>
      <p:pic>
        <p:nvPicPr>
          <p:cNvPr id="41" name="cricketamb0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7358082" y="1714488"/>
            <a:ext cx="304800" cy="304800"/>
          </a:xfrm>
          <a:prstGeom prst="rect">
            <a:avLst/>
          </a:prstGeom>
        </p:spPr>
      </p:pic>
      <p:pic>
        <p:nvPicPr>
          <p:cNvPr id="43" name="cricketamb0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7286644" y="2571744"/>
            <a:ext cx="304800" cy="304800"/>
          </a:xfrm>
          <a:prstGeom prst="rect">
            <a:avLst/>
          </a:prstGeom>
        </p:spPr>
      </p:pic>
      <p:pic>
        <p:nvPicPr>
          <p:cNvPr id="44" name="cricketamb0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7143768" y="3786190"/>
            <a:ext cx="304800" cy="304800"/>
          </a:xfrm>
          <a:prstGeom prst="rect">
            <a:avLst/>
          </a:prstGeom>
        </p:spPr>
      </p:pic>
      <p:pic>
        <p:nvPicPr>
          <p:cNvPr id="16" name="TIC_TOC.wav">
            <a:hlinkClick r:id="" action="ppaction://media"/>
          </p:cNvPr>
          <p:cNvPicPr>
            <a:picLocks noRot="1" noChangeAspect="1"/>
          </p:cNvPicPr>
          <p:nvPr>
            <a:wavAudioFile r:embed="rId3" name="TIC_TOC.wav"/>
          </p:nvPr>
        </p:nvPicPr>
        <p:blipFill>
          <a:blip r:embed="rId8"/>
          <a:stretch>
            <a:fillRect/>
          </a:stretch>
        </p:blipFill>
        <p:spPr>
          <a:xfrm>
            <a:off x="7786710" y="2857496"/>
            <a:ext cx="304800" cy="304800"/>
          </a:xfrm>
          <a:prstGeom prst="rect">
            <a:avLst/>
          </a:prstGeom>
        </p:spPr>
      </p:pic>
      <p:pic>
        <p:nvPicPr>
          <p:cNvPr id="17" name="TIC_TOC.wav">
            <a:hlinkClick r:id="" action="ppaction://media"/>
          </p:cNvPr>
          <p:cNvPicPr>
            <a:picLocks noRot="1" noChangeAspect="1"/>
          </p:cNvPicPr>
          <p:nvPr>
            <a:wavAudioFile r:embed="rId3" name="TIC_TOC.wav"/>
          </p:nvPr>
        </p:nvPicPr>
        <p:blipFill>
          <a:blip r:embed="rId8"/>
          <a:stretch>
            <a:fillRect/>
          </a:stretch>
        </p:blipFill>
        <p:spPr>
          <a:xfrm>
            <a:off x="7286644" y="2857496"/>
            <a:ext cx="304800" cy="304800"/>
          </a:xfrm>
          <a:prstGeom prst="rect">
            <a:avLst/>
          </a:prstGeom>
        </p:spPr>
      </p:pic>
      <p:pic>
        <p:nvPicPr>
          <p:cNvPr id="18" name="TIC_TOC.wav">
            <a:hlinkClick r:id="" action="ppaction://media"/>
          </p:cNvPr>
          <p:cNvPicPr>
            <a:picLocks noRot="1" noChangeAspect="1"/>
          </p:cNvPicPr>
          <p:nvPr>
            <a:wavAudioFile r:embed="rId3" name="TIC_TOC.wav"/>
          </p:nvPr>
        </p:nvPicPr>
        <p:blipFill>
          <a:blip r:embed="rId8"/>
          <a:stretch>
            <a:fillRect/>
          </a:stretch>
        </p:blipFill>
        <p:spPr>
          <a:xfrm>
            <a:off x="7715272" y="3857628"/>
            <a:ext cx="304800" cy="304800"/>
          </a:xfrm>
          <a:prstGeom prst="rect">
            <a:avLst/>
          </a:prstGeom>
        </p:spPr>
      </p:pic>
      <p:pic>
        <p:nvPicPr>
          <p:cNvPr id="19" name="TIC_TOC.wav">
            <a:hlinkClick r:id="" action="ppaction://media"/>
          </p:cNvPr>
          <p:cNvPicPr>
            <a:picLocks noRot="1" noChangeAspect="1"/>
          </p:cNvPicPr>
          <p:nvPr>
            <a:wavAudioFile r:embed="rId3" name="TIC_TOC.wav"/>
          </p:nvPr>
        </p:nvPicPr>
        <p:blipFill>
          <a:blip r:embed="rId8"/>
          <a:stretch>
            <a:fillRect/>
          </a:stretch>
        </p:blipFill>
        <p:spPr>
          <a:xfrm>
            <a:off x="7929586" y="1928802"/>
            <a:ext cx="304800" cy="304800"/>
          </a:xfrm>
          <a:prstGeom prst="rect">
            <a:avLst/>
          </a:prstGeom>
        </p:spPr>
      </p:pic>
      <p:pic>
        <p:nvPicPr>
          <p:cNvPr id="22" name="BOOM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7500958" y="3571876"/>
            <a:ext cx="304800" cy="304800"/>
          </a:xfrm>
          <a:prstGeom prst="rect">
            <a:avLst/>
          </a:prstGeom>
        </p:spPr>
      </p:pic>
      <p:pic>
        <p:nvPicPr>
          <p:cNvPr id="28" name="BOOM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7786710" y="1428736"/>
            <a:ext cx="304800" cy="304800"/>
          </a:xfrm>
          <a:prstGeom prst="rect">
            <a:avLst/>
          </a:prstGeom>
        </p:spPr>
      </p:pic>
      <p:pic>
        <p:nvPicPr>
          <p:cNvPr id="29" name="BOOM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7858148" y="5000636"/>
            <a:ext cx="304800" cy="304800"/>
          </a:xfrm>
          <a:prstGeom prst="rect">
            <a:avLst/>
          </a:prstGeom>
        </p:spPr>
      </p:pic>
      <p:pic>
        <p:nvPicPr>
          <p:cNvPr id="30" name="BOOM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7572396" y="2428868"/>
            <a:ext cx="304800" cy="304800"/>
          </a:xfrm>
          <a:prstGeom prst="rect">
            <a:avLst/>
          </a:prstGeom>
        </p:spPr>
      </p:pic>
      <p:pic>
        <p:nvPicPr>
          <p:cNvPr id="31" name="cricketamb0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7643834" y="4572008"/>
            <a:ext cx="304800" cy="304800"/>
          </a:xfrm>
          <a:prstGeom prst="rect">
            <a:avLst/>
          </a:prstGeom>
        </p:spPr>
      </p:pic>
      <p:sp>
        <p:nvSpPr>
          <p:cNvPr id="32" name="AutoShape 149"/>
          <p:cNvSpPr>
            <a:spLocks noChangeArrowheads="1"/>
          </p:cNvSpPr>
          <p:nvPr/>
        </p:nvSpPr>
        <p:spPr bwMode="auto">
          <a:xfrm>
            <a:off x="500034" y="1428736"/>
            <a:ext cx="6500858" cy="100964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 </a:t>
            </a:r>
            <a:r>
              <a:rPr lang="hr-HR" sz="2400" b="1" kern="0" dirty="0">
                <a:solidFill>
                  <a:srgbClr val="FFFFFF"/>
                </a:solidFill>
              </a:rPr>
              <a:t>2</a:t>
            </a:r>
            <a:endParaRPr kumimoji="0" lang="hr-HR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33" name="AutoShape 149"/>
          <p:cNvSpPr>
            <a:spLocks noChangeArrowheads="1"/>
          </p:cNvSpPr>
          <p:nvPr/>
        </p:nvSpPr>
        <p:spPr bwMode="auto">
          <a:xfrm>
            <a:off x="500034" y="2357430"/>
            <a:ext cx="6500858" cy="115252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 </a:t>
            </a:r>
            <a:r>
              <a:rPr lang="hr-HR" sz="2400" b="1" kern="0" dirty="0">
                <a:solidFill>
                  <a:srgbClr val="FFFFFF"/>
                </a:solidFill>
              </a:rPr>
              <a:t>3</a:t>
            </a:r>
            <a:endParaRPr kumimoji="0" lang="hr-HR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34" name="AutoShape 149"/>
          <p:cNvSpPr>
            <a:spLocks noChangeArrowheads="1"/>
          </p:cNvSpPr>
          <p:nvPr/>
        </p:nvSpPr>
        <p:spPr bwMode="auto">
          <a:xfrm>
            <a:off x="500034" y="3357562"/>
            <a:ext cx="6500858" cy="100964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 </a:t>
            </a:r>
            <a:r>
              <a:rPr lang="hr-HR" sz="2400" b="1" kern="0" dirty="0">
                <a:solidFill>
                  <a:srgbClr val="FFFFFF"/>
                </a:solidFill>
              </a:rPr>
              <a:t>4</a:t>
            </a:r>
            <a:endParaRPr kumimoji="0" lang="hr-HR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35" name="AutoShape 149"/>
          <p:cNvSpPr>
            <a:spLocks noChangeArrowheads="1"/>
          </p:cNvSpPr>
          <p:nvPr/>
        </p:nvSpPr>
        <p:spPr bwMode="auto">
          <a:xfrm>
            <a:off x="500034" y="4357694"/>
            <a:ext cx="6500858" cy="100964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 </a:t>
            </a:r>
            <a:r>
              <a:rPr lang="hr-HR" sz="2400" b="1" kern="0" dirty="0">
                <a:solidFill>
                  <a:srgbClr val="FFFFFF"/>
                </a:solidFill>
              </a:rPr>
              <a:t>5</a:t>
            </a:r>
            <a:endParaRPr kumimoji="0" lang="hr-HR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36" name="AutoShape 149"/>
          <p:cNvSpPr>
            <a:spLocks noChangeArrowheads="1"/>
          </p:cNvSpPr>
          <p:nvPr/>
        </p:nvSpPr>
        <p:spPr bwMode="auto">
          <a:xfrm>
            <a:off x="642910" y="5286388"/>
            <a:ext cx="6500858" cy="100964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 </a:t>
            </a:r>
            <a:endParaRPr kumimoji="0" lang="hr-HR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0" y="5934670"/>
            <a:ext cx="23574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r-Latn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7BAF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29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87BAF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87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4287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623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20000" showWhenStopped="0"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 showWhenStopped="0">
                <p:cTn id="20" repeatCount="5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20000" showWhenStopped="0"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 vol="20000" showWhenStopped="0"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 vol="20000" showWhenStopped="0"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20000" showWhenStopped="0"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4287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287"/>
                            </p:stCondLst>
                            <p:childTnLst>
                              <p:par>
                                <p:cTn id="3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623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 showWhenStopped="0">
                <p:cTn id="35" repeatCount="5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 showWhenStopped="0">
                <p:cTn id="36" repeatCount="5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37" repeatCount="5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38" repeatCount="5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4287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287"/>
                            </p:stCondLst>
                            <p:childTnLst>
                              <p:par>
                                <p:cTn id="5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2623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14287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287"/>
                            </p:stCondLst>
                            <p:childTnLst>
                              <p:par>
                                <p:cTn id="6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2623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20000" showWhenStopped="0">
                <p:cTn id="6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14287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4287"/>
                            </p:stCondLst>
                            <p:childTnLst>
                              <p:par>
                                <p:cTn id="7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2623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7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Arrow 2"/>
          <p:cNvSpPr/>
          <p:nvPr/>
        </p:nvSpPr>
        <p:spPr bwMode="auto">
          <a:xfrm>
            <a:off x="6248400" y="541020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hlinkClick r:id="" action="ppaction://hlinkshowjump?jump=firstslide">
                  <a:snd r:embed="rId2" name="bomb.wav" builtIn="1"/>
                </a:hlinkClick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282" y="5572140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Latn-C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30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357298"/>
            <a:ext cx="750095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5400" b="0" cap="none" spc="0" dirty="0" smtClean="0">
                <a:ln w="18415" cmpd="sng">
                  <a:solidFill>
                    <a:schemeClr val="accent3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Шта се десило на Велики Петак? +5</a:t>
            </a:r>
            <a:endParaRPr lang="en-US" sz="5400" b="0" cap="none" spc="0" dirty="0">
              <a:ln w="18415" cmpd="sng">
                <a:solidFill>
                  <a:schemeClr val="accent3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ЛАЖНИ ДЕ\ВЕРОНАУКА\SLIKE\CRKVA\New folder\IMG_20170415_1712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57166"/>
            <a:ext cx="3214710" cy="571504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500166" y="5429264"/>
            <a:ext cx="5286380" cy="1200329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r-Cyrl-CS" sz="3600" b="1" dirty="0" smtClean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Која су Три Лица Свете Тројице? +4</a:t>
            </a:r>
          </a:p>
        </p:txBody>
      </p:sp>
      <p:sp>
        <p:nvSpPr>
          <p:cNvPr id="4" name="Rectangle 3"/>
          <p:cNvSpPr/>
          <p:nvPr/>
        </p:nvSpPr>
        <p:spPr>
          <a:xfrm>
            <a:off x="357158" y="5643578"/>
            <a:ext cx="5309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sr-Cyrl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7BAF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87BAF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Left Arrow 4">
            <a:hlinkClick r:id="rId3" action="ppaction://hlinksldjump">
              <a:snd r:embed="rId4" name="bomb.wav" builtIn="1"/>
            </a:hlinkClick>
          </p:cNvPr>
          <p:cNvSpPr/>
          <p:nvPr/>
        </p:nvSpPr>
        <p:spPr bwMode="auto">
          <a:xfrm>
            <a:off x="6572264" y="592933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8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503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5357818" y="0"/>
            <a:ext cx="3786182" cy="3170099"/>
          </a:xfrm>
          <a:prstGeom prst="rect">
            <a:avLst/>
          </a:prstGeom>
          <a:gradFill flip="none" rotWithShape="1">
            <a:gsLst>
              <a:gs pos="900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Cyrl-CS" sz="40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Како</a:t>
            </a:r>
            <a:r>
              <a:rPr kumimoji="0" lang="sr-Cyrl-CS" sz="4000" b="1" i="0" u="none" strike="noStrike" cap="none" normalizeH="0" dirty="0" smtClean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се звао вереник Пресвете Богородице?+5</a:t>
            </a:r>
            <a:endParaRPr kumimoji="0" lang="sr-Latn-CS" sz="4000" b="1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5720" y="5500702"/>
            <a:ext cx="5309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sr-Cyrl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7BAF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87BAF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Left Arrow 4">
            <a:hlinkClick r:id="rId4" action="ppaction://hlinksldjump">
              <a:snd r:embed="rId5" name="bomb.wav" builtIn="1"/>
            </a:hlinkClick>
          </p:cNvPr>
          <p:cNvSpPr/>
          <p:nvPr/>
        </p:nvSpPr>
        <p:spPr bwMode="auto">
          <a:xfrm>
            <a:off x="6572264" y="592933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r-Cyrl-CS" sz="3600" dirty="0" smtClean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 је био Свети Јован? 5</a:t>
            </a:r>
          </a:p>
        </p:txBody>
      </p:sp>
      <p:sp>
        <p:nvSpPr>
          <p:cNvPr id="3" name="Left Arrow 2"/>
          <p:cNvSpPr/>
          <p:nvPr/>
        </p:nvSpPr>
        <p:spPr bwMode="auto">
          <a:xfrm>
            <a:off x="6248400" y="541020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hlinkClick r:id="" action="ppaction://hlinkshowjump?jump=firstslide">
                  <a:snd r:embed="rId2" name="bomb.wav" builtIn="1"/>
                </a:hlinkClick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282" y="5572140"/>
            <a:ext cx="530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Latn-C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5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Picture 5" descr="d22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714356"/>
            <a:ext cx="2943004" cy="44668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6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76986"/>
            <a:ext cx="9144000" cy="558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Left Arrow 2"/>
          <p:cNvSpPr/>
          <p:nvPr/>
        </p:nvSpPr>
        <p:spPr bwMode="auto">
          <a:xfrm>
            <a:off x="6248400" y="541020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hlinkClick r:id="" action="ppaction://hlinkshowjump?jump=firstslide">
                  <a:snd r:embed="rId4" name="bomb.wav" builtIn="1"/>
                </a:hlinkClick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282" y="5572140"/>
            <a:ext cx="530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Latn-C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6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sr-Cyrl-CS" sz="32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Прво чудо које је учинио Господ Исус Христос било је...? +4</a:t>
            </a:r>
          </a:p>
          <a:p>
            <a:endParaRPr lang="sr-Cyrl-CS" sz="32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DSCN0967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857224" y="785794"/>
            <a:ext cx="7183991" cy="538799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4282" y="5572140"/>
            <a:ext cx="530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Latn-C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7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Left Arrow 5"/>
          <p:cNvSpPr/>
          <p:nvPr/>
        </p:nvSpPr>
        <p:spPr bwMode="auto">
          <a:xfrm>
            <a:off x="6500826" y="5429264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hlinkClick r:id="" action="ppaction://hlinkshowjump?jump=firstslide">
                  <a:snd r:embed="rId3" name="bomb.wav" builtIn="1"/>
                </a:hlinkClick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885828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r-Cyrl-CS" sz="2800" b="1" dirty="0" smtClean="0">
                <a:solidFill>
                  <a:schemeClr val="accent3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Чему је посвећена свака недеља</a:t>
            </a:r>
            <a:r>
              <a:rPr lang="sr-Latn-CS" sz="2800" b="1" dirty="0" smtClean="0">
                <a:solidFill>
                  <a:schemeClr val="accent3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  +</a:t>
            </a:r>
            <a:r>
              <a:rPr lang="sr-Cyrl-CS" sz="2800" b="1" dirty="0" smtClean="0">
                <a:solidFill>
                  <a:schemeClr val="accent3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6</a:t>
            </a:r>
            <a:endParaRPr lang="sr-Latn-CS" sz="2800" b="1" dirty="0" smtClean="0">
              <a:solidFill>
                <a:schemeClr val="accent3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 advTm="12000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cricketamb0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6357950" y="4714884"/>
            <a:ext cx="304800" cy="30480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71472" y="428604"/>
          <a:ext cx="6357982" cy="5929356"/>
        </p:xfrm>
        <a:graphic>
          <a:graphicData uri="http://schemas.openxmlformats.org/drawingml/2006/table">
            <a:tbl>
              <a:tblPr lastCol="1">
                <a:tableStyleId>{5C22544A-7EE6-4342-B048-85BDC9FD1C3A}</a:tableStyleId>
              </a:tblPr>
              <a:tblGrid>
                <a:gridCol w="6357982"/>
              </a:tblGrid>
              <a:tr h="9882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CS" sz="2400" dirty="0" smtClean="0"/>
                        <a:t>ЊЕГОВО</a:t>
                      </a:r>
                      <a:r>
                        <a:rPr lang="sr-Cyrl-CS" sz="2400" baseline="0" dirty="0" smtClean="0"/>
                        <a:t> ИМЕ ЗНАЧИ “СПАСИТЕЉ”</a:t>
                      </a:r>
                      <a:endParaRPr lang="sr-Cyrl-CS" sz="2400" dirty="0" smtClean="0"/>
                    </a:p>
                  </a:txBody>
                  <a:tcPr>
                    <a:gradFill>
                      <a:gsLst>
                        <a:gs pos="0">
                          <a:srgbClr val="000000"/>
                        </a:gs>
                        <a:gs pos="39999">
                          <a:srgbClr val="0A128C"/>
                        </a:gs>
                        <a:gs pos="70000">
                          <a:srgbClr val="181CC7"/>
                        </a:gs>
                        <a:gs pos="88000">
                          <a:srgbClr val="7005D4"/>
                        </a:gs>
                        <a:gs pos="100000">
                          <a:srgbClr val="8C3D91"/>
                        </a:gs>
                      </a:gsLst>
                      <a:lin ang="5400000" scaled="0"/>
                    </a:gradFill>
                  </a:tcPr>
                </a:tc>
              </a:tr>
              <a:tr h="988226">
                <a:tc>
                  <a:txBody>
                    <a:bodyPr/>
                    <a:lstStyle/>
                    <a:p>
                      <a:r>
                        <a:rPr lang="sr-Cyrl-CS" sz="2400" dirty="0" smtClean="0"/>
                        <a:t>ЧИНИО</a:t>
                      </a:r>
                      <a:r>
                        <a:rPr lang="sr-Cyrl-CS" sz="2400" baseline="0" dirty="0" smtClean="0"/>
                        <a:t> ЈЕ РАЗНА ЧУДА, А И ДАЉЕ ИХ ЧИНИ.</a:t>
                      </a:r>
                      <a:endParaRPr lang="sr-Cyrl-CS" sz="2400" dirty="0"/>
                    </a:p>
                  </a:txBody>
                  <a:tcPr>
                    <a:gradFill>
                      <a:gsLst>
                        <a:gs pos="0">
                          <a:srgbClr val="000000"/>
                        </a:gs>
                        <a:gs pos="39999">
                          <a:srgbClr val="0A128C"/>
                        </a:gs>
                        <a:gs pos="70000">
                          <a:srgbClr val="181CC7"/>
                        </a:gs>
                        <a:gs pos="88000">
                          <a:srgbClr val="7005D4"/>
                        </a:gs>
                        <a:gs pos="100000">
                          <a:srgbClr val="8C3D91"/>
                        </a:gs>
                      </a:gsLst>
                      <a:lin ang="5400000" scaled="0"/>
                    </a:gradFill>
                  </a:tcPr>
                </a:tc>
              </a:tr>
              <a:tr h="988226">
                <a:tc>
                  <a:txBody>
                    <a:bodyPr/>
                    <a:lstStyle/>
                    <a:p>
                      <a:r>
                        <a:rPr lang="sr-Cyrl-CS" sz="2400" dirty="0" smtClean="0"/>
                        <a:t>МАЈКА</a:t>
                      </a:r>
                      <a:r>
                        <a:rPr lang="sr-Cyrl-CS" sz="2400" baseline="0" dirty="0" smtClean="0"/>
                        <a:t> МУ СЕ ЗОВЕ МАРИЈА.</a:t>
                      </a:r>
                      <a:endParaRPr lang="sr-Cyrl-CS" sz="2400" dirty="0"/>
                    </a:p>
                  </a:txBody>
                  <a:tcPr>
                    <a:gradFill>
                      <a:gsLst>
                        <a:gs pos="0">
                          <a:srgbClr val="000000"/>
                        </a:gs>
                        <a:gs pos="39999">
                          <a:srgbClr val="0A128C"/>
                        </a:gs>
                        <a:gs pos="70000">
                          <a:srgbClr val="181CC7"/>
                        </a:gs>
                        <a:gs pos="88000">
                          <a:srgbClr val="7005D4"/>
                        </a:gs>
                        <a:gs pos="100000">
                          <a:srgbClr val="8C3D91"/>
                        </a:gs>
                      </a:gsLst>
                      <a:lin ang="5400000" scaled="0"/>
                    </a:gradFill>
                  </a:tcPr>
                </a:tc>
              </a:tr>
              <a:tr h="988226">
                <a:tc>
                  <a:txBody>
                    <a:bodyPr/>
                    <a:lstStyle/>
                    <a:p>
                      <a:r>
                        <a:rPr lang="sr-Cyrl-CS" sz="2400" dirty="0" smtClean="0"/>
                        <a:t>РОДИО</a:t>
                      </a:r>
                      <a:r>
                        <a:rPr lang="sr-Cyrl-CS" sz="2400" baseline="0" dirty="0" smtClean="0"/>
                        <a:t> СЕ У ПЕЋИНИ.</a:t>
                      </a:r>
                      <a:endParaRPr lang="sr-Cyrl-CS" sz="2400" dirty="0"/>
                    </a:p>
                  </a:txBody>
                  <a:tcPr>
                    <a:gradFill>
                      <a:gsLst>
                        <a:gs pos="0">
                          <a:srgbClr val="000000"/>
                        </a:gs>
                        <a:gs pos="39999">
                          <a:srgbClr val="0A128C"/>
                        </a:gs>
                        <a:gs pos="70000">
                          <a:srgbClr val="181CC7"/>
                        </a:gs>
                        <a:gs pos="88000">
                          <a:srgbClr val="7005D4"/>
                        </a:gs>
                        <a:gs pos="100000">
                          <a:srgbClr val="8C3D91"/>
                        </a:gs>
                      </a:gsLst>
                      <a:lin ang="5400000" scaled="0"/>
                    </a:gradFill>
                  </a:tcPr>
                </a:tc>
              </a:tr>
              <a:tr h="988226">
                <a:tc>
                  <a:txBody>
                    <a:bodyPr/>
                    <a:lstStyle/>
                    <a:p>
                      <a:r>
                        <a:rPr lang="sr-Cyrl-CS" sz="2400" dirty="0" smtClean="0"/>
                        <a:t>ВАСКРСАО</a:t>
                      </a:r>
                      <a:r>
                        <a:rPr lang="sr-Cyrl-CS" sz="2400" baseline="0" dirty="0" smtClean="0"/>
                        <a:t> ЈЕ ТРИ ДАНА НАКОН СМРТИ НА КРСТУ. ОН ЈЕ СИН БОЖИЈИ.</a:t>
                      </a:r>
                      <a:endParaRPr lang="sr-Cyrl-CS" sz="2400" dirty="0"/>
                    </a:p>
                  </a:txBody>
                  <a:tcPr>
                    <a:gradFill>
                      <a:gsLst>
                        <a:gs pos="0">
                          <a:srgbClr val="000000"/>
                        </a:gs>
                        <a:gs pos="39999">
                          <a:srgbClr val="0A128C"/>
                        </a:gs>
                        <a:gs pos="70000">
                          <a:srgbClr val="181CC7"/>
                        </a:gs>
                        <a:gs pos="88000">
                          <a:srgbClr val="7005D4"/>
                        </a:gs>
                        <a:gs pos="100000">
                          <a:srgbClr val="8C3D91"/>
                        </a:gs>
                      </a:gsLst>
                      <a:lin ang="5400000" scaled="0"/>
                    </a:gradFill>
                  </a:tcPr>
                </a:tc>
              </a:tr>
              <a:tr h="988226">
                <a:tc>
                  <a:txBody>
                    <a:bodyPr/>
                    <a:lstStyle/>
                    <a:p>
                      <a:r>
                        <a:rPr lang="sr-Cyrl-CS" sz="3600" dirty="0" smtClean="0"/>
                        <a:t>ГОСПОД</a:t>
                      </a:r>
                      <a:r>
                        <a:rPr lang="sr-Cyrl-CS" sz="3600" baseline="0" dirty="0" smtClean="0"/>
                        <a:t> ИСУС ХРИСТОС</a:t>
                      </a:r>
                      <a:endParaRPr lang="sr-Cyrl-CS" sz="3600" dirty="0"/>
                    </a:p>
                  </a:txBody>
                  <a:tcPr>
                    <a:gradFill>
                      <a:gsLst>
                        <a:gs pos="0">
                          <a:srgbClr val="000000"/>
                        </a:gs>
                        <a:gs pos="39999">
                          <a:srgbClr val="0A128C"/>
                        </a:gs>
                        <a:gs pos="70000">
                          <a:srgbClr val="181CC7"/>
                        </a:gs>
                        <a:gs pos="88000">
                          <a:srgbClr val="7005D4"/>
                        </a:gs>
                        <a:gs pos="100000">
                          <a:srgbClr val="8C3D91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23" name="Oval 22"/>
          <p:cNvSpPr/>
          <p:nvPr/>
        </p:nvSpPr>
        <p:spPr>
          <a:xfrm>
            <a:off x="8143900" y="500042"/>
            <a:ext cx="714380" cy="7143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b="1" dirty="0" smtClean="0"/>
              <a:t>5</a:t>
            </a:r>
            <a:endParaRPr lang="sr-Cyrl-CS" b="1" dirty="0"/>
          </a:p>
        </p:txBody>
      </p:sp>
      <p:sp>
        <p:nvSpPr>
          <p:cNvPr id="24" name="Oval 23"/>
          <p:cNvSpPr/>
          <p:nvPr/>
        </p:nvSpPr>
        <p:spPr>
          <a:xfrm>
            <a:off x="8143900" y="1428736"/>
            <a:ext cx="714380" cy="7143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b="1" dirty="0" smtClean="0"/>
              <a:t>4</a:t>
            </a:r>
            <a:endParaRPr lang="sr-Cyrl-CS" b="1" dirty="0"/>
          </a:p>
        </p:txBody>
      </p:sp>
      <p:sp>
        <p:nvSpPr>
          <p:cNvPr id="25" name="Oval 24"/>
          <p:cNvSpPr/>
          <p:nvPr/>
        </p:nvSpPr>
        <p:spPr>
          <a:xfrm>
            <a:off x="8143900" y="2428868"/>
            <a:ext cx="714380" cy="7143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b="1" dirty="0" smtClean="0"/>
              <a:t>3</a:t>
            </a:r>
            <a:endParaRPr lang="sr-Cyrl-CS" b="1" dirty="0"/>
          </a:p>
        </p:txBody>
      </p:sp>
      <p:sp>
        <p:nvSpPr>
          <p:cNvPr id="26" name="Oval 25"/>
          <p:cNvSpPr/>
          <p:nvPr/>
        </p:nvSpPr>
        <p:spPr>
          <a:xfrm>
            <a:off x="8143900" y="3500438"/>
            <a:ext cx="714380" cy="7143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b="1" dirty="0" smtClean="0"/>
              <a:t>2</a:t>
            </a:r>
            <a:endParaRPr lang="sr-Cyrl-CS" b="1" dirty="0"/>
          </a:p>
        </p:txBody>
      </p:sp>
      <p:sp>
        <p:nvSpPr>
          <p:cNvPr id="27" name="Oval 26"/>
          <p:cNvSpPr/>
          <p:nvPr/>
        </p:nvSpPr>
        <p:spPr>
          <a:xfrm>
            <a:off x="8143900" y="4500570"/>
            <a:ext cx="714380" cy="7143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b="1" dirty="0" smtClean="0"/>
              <a:t>1</a:t>
            </a:r>
            <a:endParaRPr lang="sr-Cyrl-CS" b="1" dirty="0"/>
          </a:p>
        </p:txBody>
      </p:sp>
      <p:sp>
        <p:nvSpPr>
          <p:cNvPr id="37" name="AutoShape 149"/>
          <p:cNvSpPr>
            <a:spLocks noChangeArrowheads="1"/>
          </p:cNvSpPr>
          <p:nvPr/>
        </p:nvSpPr>
        <p:spPr bwMode="auto">
          <a:xfrm>
            <a:off x="500034" y="428604"/>
            <a:ext cx="6500858" cy="100964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 </a:t>
            </a:r>
            <a:r>
              <a:rPr kumimoji="0" lang="hr-HR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1</a:t>
            </a:r>
          </a:p>
        </p:txBody>
      </p:sp>
      <p:pic>
        <p:nvPicPr>
          <p:cNvPr id="38" name="BOOM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7429520" y="857232"/>
            <a:ext cx="304800" cy="304800"/>
          </a:xfrm>
          <a:prstGeom prst="rect">
            <a:avLst/>
          </a:prstGeom>
        </p:spPr>
      </p:pic>
      <p:pic>
        <p:nvPicPr>
          <p:cNvPr id="39" name="cricketamb0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7643834" y="642918"/>
            <a:ext cx="304800" cy="304800"/>
          </a:xfrm>
          <a:prstGeom prst="rect">
            <a:avLst/>
          </a:prstGeom>
        </p:spPr>
      </p:pic>
      <p:pic>
        <p:nvPicPr>
          <p:cNvPr id="40" name="TIC_TOC.wav">
            <a:hlinkClick r:id="" action="ppaction://media"/>
          </p:cNvPr>
          <p:cNvPicPr>
            <a:picLocks noRot="1" noChangeAspect="1"/>
          </p:cNvPicPr>
          <p:nvPr>
            <a:wavAudioFile r:embed="rId3" name="TIC_TOC.wav"/>
          </p:nvPr>
        </p:nvPicPr>
        <p:blipFill>
          <a:blip r:embed="rId8"/>
          <a:stretch>
            <a:fillRect/>
          </a:stretch>
        </p:blipFill>
        <p:spPr>
          <a:xfrm>
            <a:off x="7929586" y="357166"/>
            <a:ext cx="304800" cy="304800"/>
          </a:xfrm>
          <a:prstGeom prst="rect">
            <a:avLst/>
          </a:prstGeom>
        </p:spPr>
      </p:pic>
      <p:pic>
        <p:nvPicPr>
          <p:cNvPr id="41" name="cricketamb0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7358082" y="1714488"/>
            <a:ext cx="304800" cy="304800"/>
          </a:xfrm>
          <a:prstGeom prst="rect">
            <a:avLst/>
          </a:prstGeom>
        </p:spPr>
      </p:pic>
      <p:pic>
        <p:nvPicPr>
          <p:cNvPr id="43" name="cricketamb0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7286644" y="2571744"/>
            <a:ext cx="304800" cy="304800"/>
          </a:xfrm>
          <a:prstGeom prst="rect">
            <a:avLst/>
          </a:prstGeom>
        </p:spPr>
      </p:pic>
      <p:pic>
        <p:nvPicPr>
          <p:cNvPr id="44" name="cricketamb0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7143768" y="3786190"/>
            <a:ext cx="304800" cy="304800"/>
          </a:xfrm>
          <a:prstGeom prst="rect">
            <a:avLst/>
          </a:prstGeom>
        </p:spPr>
      </p:pic>
      <p:pic>
        <p:nvPicPr>
          <p:cNvPr id="16" name="TIC_TOC.wav">
            <a:hlinkClick r:id="" action="ppaction://media"/>
          </p:cNvPr>
          <p:cNvPicPr>
            <a:picLocks noRot="1" noChangeAspect="1"/>
          </p:cNvPicPr>
          <p:nvPr>
            <a:wavAudioFile r:embed="rId3" name="TIC_TOC.wav"/>
          </p:nvPr>
        </p:nvPicPr>
        <p:blipFill>
          <a:blip r:embed="rId8"/>
          <a:stretch>
            <a:fillRect/>
          </a:stretch>
        </p:blipFill>
        <p:spPr>
          <a:xfrm>
            <a:off x="7786710" y="2857496"/>
            <a:ext cx="304800" cy="304800"/>
          </a:xfrm>
          <a:prstGeom prst="rect">
            <a:avLst/>
          </a:prstGeom>
        </p:spPr>
      </p:pic>
      <p:pic>
        <p:nvPicPr>
          <p:cNvPr id="17" name="TIC_TOC.wav">
            <a:hlinkClick r:id="" action="ppaction://media"/>
          </p:cNvPr>
          <p:cNvPicPr>
            <a:picLocks noRot="1" noChangeAspect="1"/>
          </p:cNvPicPr>
          <p:nvPr>
            <a:wavAudioFile r:embed="rId3" name="TIC_TOC.wav"/>
          </p:nvPr>
        </p:nvPicPr>
        <p:blipFill>
          <a:blip r:embed="rId8"/>
          <a:stretch>
            <a:fillRect/>
          </a:stretch>
        </p:blipFill>
        <p:spPr>
          <a:xfrm>
            <a:off x="7286644" y="2857496"/>
            <a:ext cx="304800" cy="304800"/>
          </a:xfrm>
          <a:prstGeom prst="rect">
            <a:avLst/>
          </a:prstGeom>
        </p:spPr>
      </p:pic>
      <p:pic>
        <p:nvPicPr>
          <p:cNvPr id="18" name="TIC_TOC.wav">
            <a:hlinkClick r:id="" action="ppaction://media"/>
          </p:cNvPr>
          <p:cNvPicPr>
            <a:picLocks noRot="1" noChangeAspect="1"/>
          </p:cNvPicPr>
          <p:nvPr>
            <a:wavAudioFile r:embed="rId3" name="TIC_TOC.wav"/>
          </p:nvPr>
        </p:nvPicPr>
        <p:blipFill>
          <a:blip r:embed="rId8"/>
          <a:stretch>
            <a:fillRect/>
          </a:stretch>
        </p:blipFill>
        <p:spPr>
          <a:xfrm>
            <a:off x="7715272" y="3857628"/>
            <a:ext cx="304800" cy="304800"/>
          </a:xfrm>
          <a:prstGeom prst="rect">
            <a:avLst/>
          </a:prstGeom>
        </p:spPr>
      </p:pic>
      <p:pic>
        <p:nvPicPr>
          <p:cNvPr id="19" name="TIC_TOC.wav">
            <a:hlinkClick r:id="" action="ppaction://media"/>
          </p:cNvPr>
          <p:cNvPicPr>
            <a:picLocks noRot="1" noChangeAspect="1"/>
          </p:cNvPicPr>
          <p:nvPr>
            <a:wavAudioFile r:embed="rId3" name="TIC_TOC.wav"/>
          </p:nvPr>
        </p:nvPicPr>
        <p:blipFill>
          <a:blip r:embed="rId8"/>
          <a:stretch>
            <a:fillRect/>
          </a:stretch>
        </p:blipFill>
        <p:spPr>
          <a:xfrm>
            <a:off x="7929586" y="1928802"/>
            <a:ext cx="304800" cy="304800"/>
          </a:xfrm>
          <a:prstGeom prst="rect">
            <a:avLst/>
          </a:prstGeom>
        </p:spPr>
      </p:pic>
      <p:pic>
        <p:nvPicPr>
          <p:cNvPr id="22" name="BOOM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7500958" y="3571876"/>
            <a:ext cx="304800" cy="304800"/>
          </a:xfrm>
          <a:prstGeom prst="rect">
            <a:avLst/>
          </a:prstGeom>
        </p:spPr>
      </p:pic>
      <p:pic>
        <p:nvPicPr>
          <p:cNvPr id="28" name="BOOM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7786710" y="1428736"/>
            <a:ext cx="304800" cy="304800"/>
          </a:xfrm>
          <a:prstGeom prst="rect">
            <a:avLst/>
          </a:prstGeom>
        </p:spPr>
      </p:pic>
      <p:pic>
        <p:nvPicPr>
          <p:cNvPr id="29" name="BOOM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7929586" y="5214950"/>
            <a:ext cx="304800" cy="304800"/>
          </a:xfrm>
          <a:prstGeom prst="rect">
            <a:avLst/>
          </a:prstGeom>
        </p:spPr>
      </p:pic>
      <p:pic>
        <p:nvPicPr>
          <p:cNvPr id="30" name="BOOM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7572396" y="2428868"/>
            <a:ext cx="304800" cy="304800"/>
          </a:xfrm>
          <a:prstGeom prst="rect">
            <a:avLst/>
          </a:prstGeom>
        </p:spPr>
      </p:pic>
      <p:pic>
        <p:nvPicPr>
          <p:cNvPr id="31" name="cricketamb0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7643834" y="4572008"/>
            <a:ext cx="304800" cy="304800"/>
          </a:xfrm>
          <a:prstGeom prst="rect">
            <a:avLst/>
          </a:prstGeom>
        </p:spPr>
      </p:pic>
      <p:sp>
        <p:nvSpPr>
          <p:cNvPr id="32" name="AutoShape 149"/>
          <p:cNvSpPr>
            <a:spLocks noChangeArrowheads="1"/>
          </p:cNvSpPr>
          <p:nvPr/>
        </p:nvSpPr>
        <p:spPr bwMode="auto">
          <a:xfrm>
            <a:off x="500034" y="1428736"/>
            <a:ext cx="6500858" cy="100964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 </a:t>
            </a:r>
            <a:r>
              <a:rPr lang="hr-HR" sz="2400" b="1" kern="0" dirty="0">
                <a:solidFill>
                  <a:srgbClr val="FFFFFF"/>
                </a:solidFill>
              </a:rPr>
              <a:t>2</a:t>
            </a:r>
            <a:endParaRPr kumimoji="0" lang="hr-HR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33" name="AutoShape 149"/>
          <p:cNvSpPr>
            <a:spLocks noChangeArrowheads="1"/>
          </p:cNvSpPr>
          <p:nvPr/>
        </p:nvSpPr>
        <p:spPr bwMode="auto">
          <a:xfrm>
            <a:off x="500034" y="2285992"/>
            <a:ext cx="6500858" cy="115252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 </a:t>
            </a:r>
            <a:r>
              <a:rPr lang="hr-HR" sz="2400" b="1" kern="0" dirty="0">
                <a:solidFill>
                  <a:srgbClr val="FFFFFF"/>
                </a:solidFill>
              </a:rPr>
              <a:t>3</a:t>
            </a:r>
            <a:endParaRPr kumimoji="0" lang="hr-HR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34" name="AutoShape 149"/>
          <p:cNvSpPr>
            <a:spLocks noChangeArrowheads="1"/>
          </p:cNvSpPr>
          <p:nvPr/>
        </p:nvSpPr>
        <p:spPr bwMode="auto">
          <a:xfrm>
            <a:off x="500034" y="3357562"/>
            <a:ext cx="6500858" cy="100964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 </a:t>
            </a:r>
            <a:r>
              <a:rPr lang="hr-HR" sz="2400" b="1" kern="0" dirty="0">
                <a:solidFill>
                  <a:srgbClr val="FFFFFF"/>
                </a:solidFill>
              </a:rPr>
              <a:t>4</a:t>
            </a:r>
            <a:endParaRPr kumimoji="0" lang="hr-HR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35" name="AutoShape 149"/>
          <p:cNvSpPr>
            <a:spLocks noChangeArrowheads="1"/>
          </p:cNvSpPr>
          <p:nvPr/>
        </p:nvSpPr>
        <p:spPr bwMode="auto">
          <a:xfrm>
            <a:off x="500034" y="4357694"/>
            <a:ext cx="6500858" cy="100964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 </a:t>
            </a:r>
            <a:r>
              <a:rPr lang="hr-HR" sz="2400" b="1" kern="0" dirty="0">
                <a:solidFill>
                  <a:srgbClr val="FFFFFF"/>
                </a:solidFill>
              </a:rPr>
              <a:t>5</a:t>
            </a:r>
            <a:endParaRPr kumimoji="0" lang="hr-HR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36" name="AutoShape 149"/>
          <p:cNvSpPr>
            <a:spLocks noChangeArrowheads="1"/>
          </p:cNvSpPr>
          <p:nvPr/>
        </p:nvSpPr>
        <p:spPr bwMode="auto">
          <a:xfrm>
            <a:off x="642910" y="5214950"/>
            <a:ext cx="6500858" cy="100964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 </a:t>
            </a:r>
            <a:endParaRPr kumimoji="0" lang="hr-HR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14282" y="5572140"/>
            <a:ext cx="530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Latn-C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8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6" name="Left Arrow 45"/>
          <p:cNvSpPr/>
          <p:nvPr/>
        </p:nvSpPr>
        <p:spPr bwMode="auto">
          <a:xfrm>
            <a:off x="6786578" y="592933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hlinkClick r:id="" action="ppaction://hlinkshowjump?jump=firstslide">
                  <a:snd r:embed="rId9" name="bomb.wav" builtIn="1"/>
                </a:hlinkClick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87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4287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623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20000" showWhenStopped="0"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 showWhenStopped="0">
                <p:cTn id="20" repeatCount="5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20000" showWhenStopped="0"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 vol="20000" showWhenStopped="0"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 vol="20000" showWhenStopped="0"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20000" showWhenStopped="0"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4287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287"/>
                            </p:stCondLst>
                            <p:childTnLst>
                              <p:par>
                                <p:cTn id="3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623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 showWhenStopped="0">
                <p:cTn id="35" repeatCount="5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 showWhenStopped="0">
                <p:cTn id="36" repeatCount="5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37" repeatCount="5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38" repeatCount="5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4287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287"/>
                            </p:stCondLst>
                            <p:childTnLst>
                              <p:par>
                                <p:cTn id="5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2623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14287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287"/>
                            </p:stCondLst>
                            <p:childTnLst>
                              <p:par>
                                <p:cTn id="6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2623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20000" showWhenStopped="0">
                <p:cTn id="6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14287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4287"/>
                            </p:stCondLst>
                            <p:childTnLst>
                              <p:par>
                                <p:cTn id="7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2623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7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1">
      <a:dk1>
        <a:sysClr val="windowText" lastClr="000000"/>
      </a:dk1>
      <a:lt1>
        <a:sysClr val="window" lastClr="FFFFFF"/>
      </a:lt1>
      <a:dk2>
        <a:srgbClr val="FF0000"/>
      </a:dk2>
      <a:lt2>
        <a:srgbClr val="F4E7ED"/>
      </a:lt2>
      <a:accent1>
        <a:srgbClr val="C00000"/>
      </a:accent1>
      <a:accent2>
        <a:srgbClr val="C00000"/>
      </a:accent2>
      <a:accent3>
        <a:srgbClr val="DE6C36"/>
      </a:accent3>
      <a:accent4>
        <a:srgbClr val="F9B639"/>
      </a:accent4>
      <a:accent5>
        <a:srgbClr val="C00000"/>
      </a:accent5>
      <a:accent6>
        <a:srgbClr val="FA8D3D"/>
      </a:accent6>
      <a:hlink>
        <a:srgbClr val="FFDE66"/>
      </a:hlink>
      <a:folHlink>
        <a:srgbClr val="FF6565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2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ex">
  <a:themeElements>
    <a:clrScheme name="Custom 3">
      <a:dk1>
        <a:srgbClr val="005BD3"/>
      </a:dk1>
      <a:lt1>
        <a:srgbClr val="73D6FD"/>
      </a:lt1>
      <a:dk2>
        <a:srgbClr val="00349E"/>
      </a:dk2>
      <a:lt2>
        <a:srgbClr val="D2D2D2"/>
      </a:lt2>
      <a:accent1>
        <a:srgbClr val="2B71FF"/>
      </a:accent1>
      <a:accent2>
        <a:srgbClr val="87BAFF"/>
      </a:accent2>
      <a:accent3>
        <a:srgbClr val="000000"/>
      </a:accent3>
      <a:accent4>
        <a:srgbClr val="2B71FF"/>
      </a:accent4>
      <a:accent5>
        <a:srgbClr val="005BD3"/>
      </a:accent5>
      <a:accent6>
        <a:srgbClr val="002676"/>
      </a:accent6>
      <a:hlink>
        <a:srgbClr val="17BBFD"/>
      </a:hlink>
      <a:folHlink>
        <a:srgbClr val="4B98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2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ema">
  <a:themeElements>
    <a:clrScheme name="Office t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em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501</TotalTime>
  <Words>846</Words>
  <Application>Microsoft Office PowerPoint</Application>
  <PresentationFormat>On-screen Show (4:3)</PresentationFormat>
  <Paragraphs>432</Paragraphs>
  <Slides>31</Slides>
  <Notes>7</Notes>
  <HiddenSlides>0</HiddenSlides>
  <MMClips>50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Apex</vt:lpstr>
      <vt:lpstr>1_Apex</vt:lpstr>
      <vt:lpstr>Diseño predeterminado</vt:lpstr>
      <vt:lpstr>Office Theme</vt:lpstr>
      <vt:lpstr>Office tema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KВИЗ ИЗ ВЕРОНАУКЕ</dc:title>
  <dc:creator>Home</dc:creator>
  <cp:lastModifiedBy>marko</cp:lastModifiedBy>
  <cp:revision>63</cp:revision>
  <dcterms:created xsi:type="dcterms:W3CDTF">2012-10-02T17:23:33Z</dcterms:created>
  <dcterms:modified xsi:type="dcterms:W3CDTF">2018-03-24T10:19:16Z</dcterms:modified>
</cp:coreProperties>
</file>