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4" r:id="rId3"/>
    <p:sldId id="297" r:id="rId4"/>
    <p:sldId id="260" r:id="rId5"/>
    <p:sldId id="298" r:id="rId6"/>
    <p:sldId id="299" r:id="rId7"/>
    <p:sldId id="277" r:id="rId8"/>
    <p:sldId id="278" r:id="rId9"/>
    <p:sldId id="300" r:id="rId10"/>
    <p:sldId id="280" r:id="rId11"/>
    <p:sldId id="263" r:id="rId12"/>
    <p:sldId id="264" r:id="rId13"/>
    <p:sldId id="265" r:id="rId14"/>
    <p:sldId id="266" r:id="rId15"/>
    <p:sldId id="281" r:id="rId16"/>
    <p:sldId id="290" r:id="rId17"/>
    <p:sldId id="291" r:id="rId18"/>
    <p:sldId id="292" r:id="rId19"/>
    <p:sldId id="301" r:id="rId20"/>
    <p:sldId id="285" r:id="rId21"/>
    <p:sldId id="286" r:id="rId22"/>
    <p:sldId id="287" r:id="rId23"/>
    <p:sldId id="288" r:id="rId24"/>
    <p:sldId id="289" r:id="rId25"/>
    <p:sldId id="295" r:id="rId26"/>
    <p:sldId id="296" r:id="rId27"/>
    <p:sldId id="276" r:id="rId28"/>
    <p:sldId id="258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0653" autoAdjust="0"/>
  </p:normalViewPr>
  <p:slideViewPr>
    <p:cSldViewPr>
      <p:cViewPr>
        <p:scale>
          <a:sx n="71" d="100"/>
          <a:sy n="71" d="100"/>
        </p:scale>
        <p:origin x="-13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MaxLength" ax:value="32"/>
  <ax:ocxPr ax:name="Size" ax:value="2223;1191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2196;1191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57C0-37E5-4C66-AC7A-47A91925FB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1662285"/>
      </p:ext>
    </p:extLst>
  </p:cSld>
  <p:clrMapOvr>
    <a:masterClrMapping/>
  </p:clrMapOvr>
  <p:transition advTm="1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F51A-75BB-4BB7-8010-C1C7914136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9994980"/>
      </p:ext>
    </p:extLst>
  </p:cSld>
  <p:clrMapOvr>
    <a:masterClrMapping/>
  </p:clrMapOvr>
  <p:transition advTm="1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6EDC-1531-4CF6-84FA-CCD5642E17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0995009"/>
      </p:ext>
    </p:extLst>
  </p:cSld>
  <p:clrMapOvr>
    <a:masterClrMapping/>
  </p:clrMapOvr>
  <p:transition advTm="1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B324-319F-48C7-980E-7AA37AB941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079462"/>
      </p:ext>
    </p:extLst>
  </p:cSld>
  <p:clrMapOvr>
    <a:masterClrMapping/>
  </p:clrMapOvr>
  <p:transition advTm="1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31BB-C122-4391-96DE-4BFCB51604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8524043"/>
      </p:ext>
    </p:extLst>
  </p:cSld>
  <p:clrMapOvr>
    <a:masterClrMapping/>
  </p:clrMapOvr>
  <p:transition advTm="1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2CB1-B45D-4A8D-BFEE-56416FE7D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941042"/>
      </p:ext>
    </p:extLst>
  </p:cSld>
  <p:clrMapOvr>
    <a:masterClrMapping/>
  </p:clrMapOvr>
  <p:transition advTm="1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6F20-75A6-4222-B921-50CF5B450E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522580"/>
      </p:ext>
    </p:extLst>
  </p:cSld>
  <p:clrMapOvr>
    <a:masterClrMapping/>
  </p:clrMapOvr>
  <p:transition advTm="1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ADA5-C5BD-4348-AA88-9622D804ED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4691654"/>
      </p:ext>
    </p:extLst>
  </p:cSld>
  <p:clrMapOvr>
    <a:masterClrMapping/>
  </p:clrMapOvr>
  <p:transition advTm="1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4BB7-A2AA-4F88-B94B-1EDF732916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8553442"/>
      </p:ext>
    </p:extLst>
  </p:cSld>
  <p:clrMapOvr>
    <a:masterClrMapping/>
  </p:clrMapOvr>
  <p:transition advTm="1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7584-F75D-4083-A961-27B6B4EA41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3976754"/>
      </p:ext>
    </p:extLst>
  </p:cSld>
  <p:clrMapOvr>
    <a:masterClrMapping/>
  </p:clrMapOvr>
  <p:transition advTm="1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8C42-42B4-4C1F-92C7-2670C2A25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3069346"/>
      </p:ext>
    </p:extLst>
  </p:cSld>
  <p:clrMapOvr>
    <a:masterClrMapping/>
  </p:clrMapOvr>
  <p:transition advTm="12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A12C-0DFC-463A-87FD-7A6E40FAEB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3279094"/>
      </p:ext>
    </p:extLst>
  </p:cSld>
  <p:clrMapOvr>
    <a:masterClrMapping/>
  </p:clrMapOvr>
  <p:transition advTm="1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9E5EEF-D344-4447-AD51-F92C52F764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Tm="12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4.xml"/><Relationship Id="rId3" Type="http://schemas.openxmlformats.org/officeDocument/2006/relationships/control" Target="../activeX/activeX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3.xml"/><Relationship Id="rId33" Type="http://schemas.openxmlformats.org/officeDocument/2006/relationships/image" Target="../media/image8.png"/><Relationship Id="rId2" Type="http://schemas.openxmlformats.org/officeDocument/2006/relationships/audio" Target="file:///D:\&#1044;&#1059;&#1061;&#1054;&#1042;&#1053;&#1054;\&#1042;&#8218;&#1045;%20&#1056;%20&#1054;%20&#1053;%20&#1040;%20&#1059;%20&#1050;%20&#1040;\&#1052;&#1091;&#1079;&#1080;&#1082;&#1072;\&#1058;&#1077;&#1088;&#1080;&#1088;&#1077;&#1084;.wma" TargetMode="External"/><Relationship Id="rId16" Type="http://schemas.openxmlformats.org/officeDocument/2006/relationships/slide" Target="slide11.xml"/><Relationship Id="rId20" Type="http://schemas.openxmlformats.org/officeDocument/2006/relationships/image" Target="../media/image6.jpeg"/><Relationship Id="rId29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6.xml"/><Relationship Id="rId24" Type="http://schemas.openxmlformats.org/officeDocument/2006/relationships/slide" Target="slide22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5" Type="http://schemas.openxmlformats.org/officeDocument/2006/relationships/slide" Target="slide10.xml"/><Relationship Id="rId23" Type="http://schemas.openxmlformats.org/officeDocument/2006/relationships/slide" Target="slide21.xml"/><Relationship Id="rId28" Type="http://schemas.openxmlformats.org/officeDocument/2006/relationships/slide" Target="slide14.xml"/><Relationship Id="rId10" Type="http://schemas.openxmlformats.org/officeDocument/2006/relationships/slide" Target="slide5.xml"/><Relationship Id="rId19" Type="http://schemas.openxmlformats.org/officeDocument/2006/relationships/slide" Target="slide18.xml"/><Relationship Id="rId31" Type="http://schemas.openxmlformats.org/officeDocument/2006/relationships/slide" Target="slide17.xml"/><Relationship Id="rId4" Type="http://schemas.openxmlformats.org/officeDocument/2006/relationships/control" Target="../activeX/activeX2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14942" y="0"/>
            <a:ext cx="357190" cy="6429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AutoShape 149">
            <a:hlinkClick r:id="rId7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643570" y="0"/>
            <a:ext cx="428628" cy="6429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AutoShape 149">
            <a:hlinkClick r:id="rId9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143636" y="0"/>
            <a:ext cx="357190" cy="6429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AutoShape 149">
            <a:hlinkClick r:id="rId10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572264" y="0"/>
            <a:ext cx="357190" cy="6429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AutoShape 149">
            <a:hlinkClick r:id="rId11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000892" y="0"/>
            <a:ext cx="357158" cy="6429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AutoShape 149">
            <a:hlinkClick r:id="rId12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0"/>
            <a:ext cx="428628" cy="6429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AutoShape 149">
            <a:hlinkClick r:id="rId13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8001024" y="0"/>
            <a:ext cx="428628" cy="6429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AutoShape 149">
            <a:hlinkClick r:id="rId14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8501090" y="0"/>
            <a:ext cx="428628" cy="6429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0" y="0"/>
            <a:ext cx="642942" cy="7143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642910" y="0"/>
            <a:ext cx="571504" cy="7143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214414" y="0"/>
            <a:ext cx="714380" cy="7143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1928794" y="0"/>
            <a:ext cx="500066" cy="7143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4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2428860" y="0"/>
            <a:ext cx="714380" cy="714356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5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3143240" y="0"/>
            <a:ext cx="642942" cy="714356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6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3786182" y="0"/>
            <a:ext cx="642942" cy="714356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7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4429124" y="0"/>
            <a:ext cx="642942" cy="714356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8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AutoShape 149">
            <a:hlinkClick r:id="rId15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143504" y="714356"/>
            <a:ext cx="428628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cs"/>
              </a:rPr>
              <a:t>9</a:t>
            </a:r>
            <a:endParaRPr kumimoji="0" lang="sr-Cyrl-CS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6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643570" y="714356"/>
            <a:ext cx="428628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7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143636" y="714356"/>
            <a:ext cx="357190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8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572264" y="714356"/>
            <a:ext cx="357190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000" b="1" kern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0" y="714356"/>
            <a:ext cx="642910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</a:rPr>
              <a:t>9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2910" y="714356"/>
            <a:ext cx="571504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400" b="1" kern="0" dirty="0" smtClean="0">
                <a:solidFill>
                  <a:srgbClr val="333399">
                    <a:lumMod val="50000"/>
                  </a:srgbClr>
                </a:solidFill>
              </a:rPr>
              <a:t>10</a:t>
            </a:r>
            <a:endParaRPr kumimoji="0" lang="sr-Cyrl-CS" sz="24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4414" y="714356"/>
            <a:ext cx="714380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11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28794" y="714356"/>
            <a:ext cx="500066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12</a:t>
            </a:r>
            <a:endParaRPr kumimoji="0" lang="sr-Cyrl-CS" sz="24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428860" y="714356"/>
            <a:ext cx="714380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13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43240" y="714356"/>
            <a:ext cx="642942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Cyrl-C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sr-Cyrl-C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786182" y="714356"/>
            <a:ext cx="571504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15</a:t>
            </a:r>
            <a:endParaRPr kumimoji="0" lang="sr-Cyrl-CS" sz="2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357686" y="714356"/>
            <a:ext cx="714380" cy="78581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16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" name="AutoShape 149">
            <a:hlinkClick r:id="rId19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286380" y="1571612"/>
            <a:ext cx="428628" cy="714380"/>
          </a:xfrm>
          <a:prstGeom prst="roundRect">
            <a:avLst>
              <a:gd name="adj" fmla="val 16667"/>
            </a:avLst>
          </a:prstGeom>
          <a:blipFill>
            <a:blip r:embed="rId20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17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1" name="AutoShape 149">
            <a:hlinkClick r:id="rId21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5715008" y="1571612"/>
            <a:ext cx="500066" cy="714380"/>
          </a:xfrm>
          <a:prstGeom prst="roundRect">
            <a:avLst>
              <a:gd name="adj" fmla="val 16667"/>
            </a:avLst>
          </a:prstGeom>
          <a:blipFill dpi="0" rotWithShape="1">
            <a:blip r:embed="rId20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000" b="1" kern="0" dirty="0" smtClean="0">
                <a:solidFill>
                  <a:sysClr val="windowText" lastClr="000000"/>
                </a:solidFill>
              </a:rPr>
              <a:t>18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149">
            <a:hlinkClick r:id="rId22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215074" y="1571612"/>
            <a:ext cx="500066" cy="719134"/>
          </a:xfrm>
          <a:prstGeom prst="roundRect">
            <a:avLst>
              <a:gd name="adj" fmla="val 16667"/>
            </a:avLst>
          </a:prstGeom>
          <a:blipFill>
            <a:blip r:embed="rId20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000" b="1" kern="0" dirty="0" smtClean="0">
                <a:solidFill>
                  <a:srgbClr val="000000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AutoShape 149">
            <a:hlinkClick r:id="rId23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6715140" y="1571612"/>
            <a:ext cx="428628" cy="714380"/>
          </a:xfrm>
          <a:prstGeom prst="roundRect">
            <a:avLst>
              <a:gd name="adj" fmla="val 16667"/>
            </a:avLst>
          </a:prstGeom>
          <a:blipFill>
            <a:blip r:embed="rId20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4" name="Rounded Rectangle 33">
            <a:hlinkClick r:id="rId24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7143768" y="1571612"/>
            <a:ext cx="500066" cy="714380"/>
          </a:xfrm>
          <a:prstGeom prst="roundRect">
            <a:avLst/>
          </a:prstGeom>
          <a:blipFill>
            <a:blip r:embed="rId20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21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35" name="Rounded Rectangle 34">
            <a:hlinkClick r:id="rId25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7572396" y="1571612"/>
            <a:ext cx="500066" cy="714380"/>
          </a:xfrm>
          <a:prstGeom prst="roundRect">
            <a:avLst/>
          </a:prstGeom>
          <a:blipFill>
            <a:blip r:embed="rId20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22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36" name="Rounded Rectangle 35">
            <a:hlinkClick r:id="rId26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8072462" y="1571612"/>
            <a:ext cx="571504" cy="714380"/>
          </a:xfrm>
          <a:prstGeom prst="roundRect">
            <a:avLst/>
          </a:prstGeom>
          <a:blipFill>
            <a:blip r:embed="rId20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23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37" name="Rounded Rectangle 36">
            <a:hlinkClick r:id="rId27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8643966" y="1571612"/>
            <a:ext cx="500034" cy="714380"/>
          </a:xfrm>
          <a:prstGeom prst="roundRect">
            <a:avLst/>
          </a:prstGeom>
          <a:blipFill>
            <a:blip r:embed="rId20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24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0" y="1500174"/>
            <a:ext cx="64291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17</a:t>
            </a:r>
            <a:endParaRPr kumimoji="0" lang="sr-Cyrl-CS" sz="24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2910" y="1500174"/>
            <a:ext cx="571504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</a:rPr>
              <a:t>18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214414" y="1500174"/>
            <a:ext cx="71438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19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28794" y="1500174"/>
            <a:ext cx="571504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2" name="Rounded Rectangle 41">
            <a:hlinkClick r:id="rId28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7000892" y="785794"/>
            <a:ext cx="428628" cy="71438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sr-Cyrl-CS" sz="14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ounded Rectangle 42">
            <a:hlinkClick r:id="rId29" action="ppaction://hlinksldjump">
              <a:snd r:embed="rId8" name="bomb.wav" builtIn="1"/>
            </a:hlinkClick>
          </p:cNvPr>
          <p:cNvSpPr/>
          <p:nvPr/>
        </p:nvSpPr>
        <p:spPr>
          <a:xfrm>
            <a:off x="7500958" y="714356"/>
            <a:ext cx="500066" cy="785818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ounded Rectangle 43">
            <a:hlinkClick r:id="rId30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8072462" y="714356"/>
            <a:ext cx="500066" cy="785818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ounded Rectangle 44">
            <a:hlinkClick r:id="rId31" action="ppaction://hlinksldjump" highlightClick="1">
              <a:snd r:embed="rId8" name="bomb.wav" builtIn="1"/>
            </a:hlinkClick>
          </p:cNvPr>
          <p:cNvSpPr/>
          <p:nvPr/>
        </p:nvSpPr>
        <p:spPr>
          <a:xfrm>
            <a:off x="8643966" y="714356"/>
            <a:ext cx="500034" cy="785818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428860" y="1500174"/>
            <a:ext cx="71438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143240" y="1500174"/>
            <a:ext cx="71438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857620" y="1500174"/>
            <a:ext cx="71438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29124" y="1500174"/>
            <a:ext cx="714380" cy="785818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800" b="1" kern="0" dirty="0" smtClean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kumimoji="0" lang="sr-Cyrl-CS" sz="28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00496" y="4929198"/>
            <a:ext cx="1775960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СМИРЕНИ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71934" y="5857892"/>
            <a:ext cx="1797864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СКРОМНИ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14744" y="2643182"/>
            <a:ext cx="48237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КВИЗ ЗНАЊА</a:t>
            </a:r>
            <a:endParaRPr lang="sr-Latn-C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endParaRPr lang="sr-Cyrl-C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4" name="Picture 53" descr="Copy of jesus_painting_1024x768.jpg"/>
          <p:cNvPicPr>
            <a:picLocks noChangeAspect="1"/>
          </p:cNvPicPr>
          <p:nvPr/>
        </p:nvPicPr>
        <p:blipFill>
          <a:blip r:embed="rId32" cstate="screen"/>
          <a:stretch>
            <a:fillRect/>
          </a:stretch>
        </p:blipFill>
        <p:spPr>
          <a:xfrm>
            <a:off x="0" y="2714620"/>
            <a:ext cx="4214810" cy="368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Rectangle 54"/>
          <p:cNvSpPr/>
          <p:nvPr/>
        </p:nvSpPr>
        <p:spPr>
          <a:xfrm>
            <a:off x="6572264" y="371475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6534835" y="4248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Марко Радаковић, вероучитељ</a:t>
            </a:r>
          </a:p>
          <a:p>
            <a:pPr algn="ctr"/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Бачки Грачац, 2012. л. Г.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7" name="Терирем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3"/>
          <a:stretch>
            <a:fillRect/>
          </a:stretch>
        </p:blipFill>
        <p:spPr>
          <a:xfrm>
            <a:off x="7143768" y="4233866"/>
            <a:ext cx="285752" cy="285752"/>
          </a:xfrm>
          <a:prstGeom prst="rect">
            <a:avLst/>
          </a:prstGeom>
        </p:spPr>
      </p:pic>
    </p:spTree>
    <p:controls>
      <p:control spid="14338" name="TextBox1" r:id="rId3" imgW="800280" imgH="428760"/>
      <p:control spid="14339" name="TextBox2" r:id="rId4" imgW="790560" imgH="42876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6129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607089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Зашто ми поштујемо Крст? +</a:t>
            </a:r>
            <a:r>
              <a:rPr kumimoji="0" lang="sr-Latn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5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071670" y="3441680"/>
            <a:ext cx="3316815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Чему је посвећен празник Божић? + 4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Cyrl-CS" sz="36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3929066"/>
            <a:ext cx="778671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latin typeface="Arial" pitchFamily="34" charset="0"/>
              </a:rPr>
              <a:t>На који празник је обичај да се куцамо јајима? +3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852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</a:rPr>
              <a:t>Како се обраћамо свештенику? +4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(9)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91348" y="0"/>
            <a:ext cx="6352652" cy="5072098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811012"/>
            <a:ext cx="5857884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Шта се десило на празник Богојављење? +4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928934"/>
            <a:ext cx="864396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то БАДЊАК? +2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75" y="4929198"/>
            <a:ext cx="879822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Наведи нека Христова чуда: за свако чудо бод!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Snapshot(45)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7290" y="214290"/>
            <a:ext cx="607223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све потребно за крсну славу? +4</a:t>
            </a:r>
            <a:endParaRPr lang="en-US" sz="32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PETROVDAN 2011 1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071546"/>
            <a:ext cx="5321168" cy="378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557214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1357298"/>
            <a:ext cx="2285984" cy="255454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Шта је на слици?</a:t>
            </a:r>
          </a:p>
          <a:p>
            <a:pPr algn="ctr"/>
            <a:r>
              <a:rPr lang="sr-Cyrl-C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+4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 descr="PETROVDAN 2011 0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714356"/>
            <a:ext cx="5786478" cy="4899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28572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1357298"/>
            <a:ext cx="2285984" cy="255454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Шта је на слици?</a:t>
            </a:r>
          </a:p>
          <a:p>
            <a:pPr algn="ctr"/>
            <a:r>
              <a:rPr lang="sr-Cyrl-C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sr-Cyrl-C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emmanuela-bapti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1" y="1000108"/>
            <a:ext cx="5299605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3429000"/>
            <a:ext cx="7143800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се родио Господ Исус Христос?+3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954.JPG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0" y="1571612"/>
            <a:ext cx="8723106" cy="4786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8604"/>
            <a:ext cx="8358214" cy="95410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Када је Господ Исус Христос рекао да се причешћујемо?+</a:t>
            </a:r>
            <a:r>
              <a:rPr lang="sr-Cyrl-C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r-Cyrl-CS" sz="28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200"/>
            <a:ext cx="8915400" cy="54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14480" y="1000108"/>
            <a:ext cx="4201921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Ноје? +4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150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00438"/>
            <a:ext cx="6458050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Цар родом из Ниша, дао слободу</a:t>
            </a:r>
          </a:p>
          <a:p>
            <a:pPr algn="ctr"/>
            <a:r>
              <a:rPr lang="sr-Cyrl-CS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хришћанима 313. год. и нашао Крст</a:t>
            </a:r>
          </a:p>
          <a:p>
            <a:pPr algn="ctr"/>
            <a:r>
              <a:rPr lang="sr-Cyrl-CS" sz="3200" b="0" cap="none" spc="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ком је распет Господ? +6</a:t>
            </a:r>
            <a:endParaRPr lang="en-US" sz="3200" b="0" cap="none" spc="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480"/>
            <a:ext cx="8505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Препричај кратко шта се </a:t>
            </a: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десило Јони!</a:t>
            </a:r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+5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550070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3" action="ppaction://hlinksldjump">
              <a:snd r:embed="rId2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Copy (4) of Jonah_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554"/>
            <a:ext cx="917531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1" y="3571876"/>
            <a:ext cx="7715304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5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Свети Сава?</a:t>
            </a:r>
          </a:p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+3 -1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N00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7732255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4572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Препричај укратко шта се десило Давиду! +5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42926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27" y="0"/>
            <a:ext cx="4143373" cy="4247317"/>
          </a:xfrm>
          <a:prstGeom prst="rect">
            <a:avLst/>
          </a:prstGeom>
          <a:solidFill>
            <a:schemeClr val="bg2">
              <a:alpha val="3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је живео Свети Јован? +</a:t>
            </a:r>
            <a:r>
              <a:rPr lang="sr-Latn-C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r-Cyrl-CS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Чиме се хранио? +</a:t>
            </a:r>
            <a:r>
              <a:rPr lang="sr-Latn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ИКОНЕ Б 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39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158" y="542926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89" y="1285836"/>
            <a:ext cx="914468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3999" cy="255454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Како је Пресвета Богородица сазнала да ће бити мајка Сина Божијег? +3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0166" y="5429264"/>
            <a:ext cx="528638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 су Три Лица Свете Тројице? +4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Picture 5" descr="Copy of jesus_painting_1024x7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00166" y="89898"/>
            <a:ext cx="5715039" cy="499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57818" y="0"/>
            <a:ext cx="3786182" cy="3170099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</a:t>
            </a:r>
            <a:r>
              <a:rPr kumimoji="0" lang="sr-Cyrl-CS" sz="4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се звао вереник Пресвете Богородице?+5</a:t>
            </a:r>
            <a:endParaRPr kumimoji="0" lang="sr-Latn-CS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50070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4" action="ppaction://hlinksldjump">
              <a:snd r:embed="rId5" name="bomb.wav" builtIn="1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је био Свети Јован? 5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d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2943004" cy="446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6986"/>
            <a:ext cx="9144000" cy="55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чудо које је учинио Господ Исус Христос било је...? +4</a:t>
            </a:r>
          </a:p>
          <a:p>
            <a:endParaRPr lang="sr-Cyrl-C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SCN09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785794"/>
            <a:ext cx="7183991" cy="5387993"/>
          </a:xfrm>
          <a:prstGeom prst="rect">
            <a:avLst/>
          </a:prstGeom>
        </p:spPr>
      </p:pic>
      <p:pic>
        <p:nvPicPr>
          <p:cNvPr id="3" name="Content Placeholder 3" descr="јај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12" y="3786190"/>
            <a:ext cx="4881588" cy="32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6500826" y="5429264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8582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Чему је посвећена свака недеља</a:t>
            </a:r>
            <a:r>
              <a:rPr lang="sr-Latn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+</a:t>
            </a:r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sr-Latn-CS" sz="2800" b="1" dirty="0" smtClean="0"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Tm="1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УХОВНО\В‚Е Р О Н А У К А\слике\Црква и Литургија\Picture 0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775"/>
          </a:xfrm>
          <a:prstGeom prst="rect">
            <a:avLst/>
          </a:prstGeom>
          <a:noFill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5721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897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Којим данима се  служи Литургија у цркви? +6</a:t>
            </a:r>
            <a:endParaRPr lang="sr-Cyrl-C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382</TotalTime>
  <Words>373</Words>
  <Application>Microsoft Office PowerPoint</Application>
  <PresentationFormat>On-screen Show (4:3)</PresentationFormat>
  <Paragraphs>140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Apex</vt:lpstr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45</cp:revision>
  <dcterms:created xsi:type="dcterms:W3CDTF">2012-10-02T17:23:33Z</dcterms:created>
  <dcterms:modified xsi:type="dcterms:W3CDTF">2018-03-24T10:07:24Z</dcterms:modified>
</cp:coreProperties>
</file>