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038600" y="2590800"/>
            <a:ext cx="34163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Закхеј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857500" y="292100"/>
            <a:ext cx="34036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Библија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дјецу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619500" y="838200"/>
            <a:ext cx="1892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представља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270500" y="1892300"/>
            <a:ext cx="2755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Закхеј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270500" y="2324100"/>
            <a:ext cx="3479800" cy="252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изненађен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Христос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зове,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морао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изненађен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Христос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рекао: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„Данас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морам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270500" y="4889500"/>
            <a:ext cx="28194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боравити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твојој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кући.”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Закхеј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сишао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брзо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умало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пао.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1300" y="215900"/>
            <a:ext cx="5130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Закхеј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одушевљен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41300" y="647700"/>
            <a:ext cx="5435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посјетити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његову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кућу.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41300" y="1079500"/>
            <a:ext cx="5981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допало.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Сматрали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41300" y="1498600"/>
            <a:ext cx="5613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треба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улази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кућу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997200" y="1930400"/>
            <a:ext cx="26543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556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грешника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какав</a:t>
            </a:r>
          </a:p>
          <a:p>
            <a:pPr>
              <a:lnSpc>
                <a:spcPts val="3300"/>
              </a:lnSpc>
              <a:tabLst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Закхеј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854700" y="215900"/>
            <a:ext cx="3022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донио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нови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969000" y="647700"/>
            <a:ext cx="2908300" cy="294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01600" algn="l"/>
                <a:tab pos="215900" algn="l"/>
                <a:tab pos="266700" algn="l"/>
                <a:tab pos="406400" algn="l"/>
                <a:tab pos="533400" algn="l"/>
                <a:tab pos="558800" algn="l"/>
              </a:tabLst>
            </a:pPr>
            <a:r>
              <a:rPr lang="en-US" altLang="zh-CN" dirty="0" smtClean="0"/>
              <a:t>		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живот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Закхеју.</a:t>
            </a:r>
          </a:p>
          <a:p>
            <a:pPr>
              <a:lnSpc>
                <a:spcPts val="3300"/>
              </a:lnSpc>
              <a:tabLst>
                <a:tab pos="101600" algn="l"/>
                <a:tab pos="215900" algn="l"/>
                <a:tab pos="266700" algn="l"/>
                <a:tab pos="406400" algn="l"/>
                <a:tab pos="533400" algn="l"/>
                <a:tab pos="558800" algn="l"/>
              </a:tabLst>
            </a:pPr>
            <a:r>
              <a:rPr lang="en-US" altLang="zh-CN" dirty="0" smtClean="0"/>
              <a:t>	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Закхеј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рекао:</a:t>
            </a:r>
          </a:p>
          <a:p>
            <a:pPr>
              <a:lnSpc>
                <a:spcPts val="3300"/>
              </a:lnSpc>
              <a:tabLst>
                <a:tab pos="101600" algn="l"/>
                <a:tab pos="215900" algn="l"/>
                <a:tab pos="266700" algn="l"/>
                <a:tab pos="406400" algn="l"/>
                <a:tab pos="533400" algn="l"/>
                <a:tab pos="558800" algn="l"/>
              </a:tabLst>
            </a:pPr>
            <a:r>
              <a:rPr lang="en-US" altLang="zh-CN" dirty="0" smtClean="0"/>
              <a:t>			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„Господе,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даћу</a:t>
            </a:r>
          </a:p>
          <a:p>
            <a:pPr>
              <a:lnSpc>
                <a:spcPts val="3300"/>
              </a:lnSpc>
              <a:tabLst>
                <a:tab pos="101600" algn="l"/>
                <a:tab pos="215900" algn="l"/>
                <a:tab pos="266700" algn="l"/>
                <a:tab pos="406400" algn="l"/>
                <a:tab pos="533400" algn="l"/>
                <a:tab pos="5588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имања</a:t>
            </a:r>
          </a:p>
          <a:p>
            <a:pPr>
              <a:lnSpc>
                <a:spcPts val="3300"/>
              </a:lnSpc>
              <a:tabLst>
                <a:tab pos="101600" algn="l"/>
                <a:tab pos="215900" algn="l"/>
                <a:tab pos="266700" algn="l"/>
                <a:tab pos="406400" algn="l"/>
                <a:tab pos="533400" algn="l"/>
                <a:tab pos="558800" algn="l"/>
              </a:tabLst>
            </a:pPr>
            <a:r>
              <a:rPr lang="en-US" altLang="zh-CN" dirty="0" smtClean="0"/>
              <a:t>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сиромашним.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3300"/>
              </a:lnSpc>
              <a:tabLst>
                <a:tab pos="101600" algn="l"/>
                <a:tab pos="215900" algn="l"/>
                <a:tab pos="266700" algn="l"/>
                <a:tab pos="406400" algn="l"/>
                <a:tab pos="533400" algn="l"/>
                <a:tab pos="5588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преварио</a:t>
            </a:r>
          </a:p>
          <a:p>
            <a:pPr>
              <a:lnSpc>
                <a:spcPts val="3300"/>
              </a:lnSpc>
              <a:tabLst>
                <a:tab pos="101600" algn="l"/>
                <a:tab pos="215900" algn="l"/>
                <a:tab pos="266700" algn="l"/>
                <a:tab pos="406400" algn="l"/>
                <a:tab pos="533400" algn="l"/>
                <a:tab pos="5588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неког,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вратићу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261100" y="3632200"/>
            <a:ext cx="2628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четвороструко.”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1300" y="215900"/>
            <a:ext cx="3568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задовољан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41300" y="635000"/>
            <a:ext cx="2921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Закхејевим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41300" y="1066800"/>
            <a:ext cx="2527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животом.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41300" y="1498600"/>
            <a:ext cx="2362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волио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гледа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41300" y="1917700"/>
            <a:ext cx="2095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41300" y="2349500"/>
            <a:ext cx="2844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окрећу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гријеха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41300" y="2781300"/>
            <a:ext cx="2387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41300" y="3200400"/>
            <a:ext cx="1968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исправно.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41300" y="3632200"/>
            <a:ext cx="2247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рекао: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41300" y="4051300"/>
            <a:ext cx="2501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„Син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човјечији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41300" y="4483100"/>
            <a:ext cx="1816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41300" y="4914900"/>
            <a:ext cx="2667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потражи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спаси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41300" y="5334000"/>
            <a:ext cx="2692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изгубљено.”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41300" y="5765800"/>
            <a:ext cx="3505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Јерихону,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241300" y="6197600"/>
            <a:ext cx="3390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пронашао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Закхеја!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79800" y="444500"/>
            <a:ext cx="2171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Закхеј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917700" y="1308100"/>
            <a:ext cx="5372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Прича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Божије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ријечи,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Библије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403600" y="2159000"/>
            <a:ext cx="2324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пронађена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794000" y="3009900"/>
            <a:ext cx="3543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Јеванђеље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Луки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752600" y="5626100"/>
            <a:ext cx="5626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„Улаз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твоје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ријечи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свјетлост.”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314700" y="6057900"/>
            <a:ext cx="2501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Псалам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119:130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94100" y="2692400"/>
            <a:ext cx="19304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900"/>
              </a:lnSpc>
              <a:tabLst/>
            </a:pPr>
            <a:r>
              <a:rPr lang="en-US" altLang="zh-CN" sz="7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Крај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68400" y="241300"/>
            <a:ext cx="6794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Ова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Библијска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прича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говори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нашем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предивном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Богy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879600" y="622300"/>
            <a:ext cx="54356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створио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жели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упознамо.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76300" y="1384300"/>
            <a:ext cx="7378700" cy="119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177800" algn="l"/>
                <a:tab pos="3429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смо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урадили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лоше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ствари,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назива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гријехом.</a:t>
            </a:r>
          </a:p>
          <a:p>
            <a:pPr>
              <a:lnSpc>
                <a:spcPts val="2300"/>
              </a:lnSpc>
              <a:tabLst>
                <a:tab pos="177800" algn="l"/>
                <a:tab pos="3429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Казна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смрт,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воли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толико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Сина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свога</a:t>
            </a:r>
          </a:p>
          <a:p>
            <a:pPr>
              <a:lnSpc>
                <a:spcPts val="2300"/>
              </a:lnSpc>
              <a:tabLst>
                <a:tab pos="177800" algn="l"/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јединог,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Исуса,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страда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крсту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ради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твојих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гријехова.</a:t>
            </a:r>
          </a:p>
          <a:p>
            <a:pPr>
              <a:lnSpc>
                <a:spcPts val="2300"/>
              </a:lnSpc>
              <a:tabLst>
                <a:tab pos="1778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вратио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мртвих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отишао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Небо!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774700" y="2603500"/>
            <a:ext cx="75692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вјерујеш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Исуса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замолиш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опрости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твоје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гријехове,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</a:p>
          <a:p>
            <a:pPr>
              <a:lnSpc>
                <a:spcPts val="2300"/>
              </a:lnSpc>
              <a:tabLst>
                <a:tab pos="381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учинити.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доћи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живјети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теби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сада,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ћеш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живјет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721100" y="3213100"/>
            <a:ext cx="1676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Њим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заувијек.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752600" y="3975100"/>
            <a:ext cx="56388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вјерујеш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ово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истина,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реци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ово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Господу: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76300" y="4356100"/>
            <a:ext cx="7366000" cy="119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508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Драги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Исусе,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вјерујем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Бог,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постао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човјек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2300"/>
              </a:lnSpc>
              <a:tabLst>
                <a:tab pos="508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умро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моје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гријехове,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живиш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опет.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Молим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дођи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>
              <a:lnSpc>
                <a:spcPts val="23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мој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животи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опрости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моје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гријехове,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тако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могу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имати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нови</a:t>
            </a:r>
          </a:p>
          <a:p>
            <a:pPr>
              <a:lnSpc>
                <a:spcPts val="2300"/>
              </a:lnSpc>
              <a:tabLst>
                <a:tab pos="508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живот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сада,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једног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ћу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бити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Тобом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заувијек.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Помози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600200" y="5575300"/>
            <a:ext cx="59182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слушам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живим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тебе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као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Твоје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дијете.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Амин.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939800" y="6337300"/>
            <a:ext cx="7239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Читај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Библију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разговарај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Господом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сваки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дан!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Јован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3:16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45200" y="203200"/>
            <a:ext cx="28321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778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Једног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</a:p>
          <a:p>
            <a:pPr>
              <a:lnSpc>
                <a:spcPts val="33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пролазио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кроз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6553200" y="1066800"/>
            <a:ext cx="2324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Јерихон.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Овај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286500" y="1485900"/>
            <a:ext cx="25781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6604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</a:p>
          <a:p>
            <a:pPr>
              <a:lnSpc>
                <a:spcPts val="3300"/>
              </a:lnSpc>
              <a:tabLst>
                <a:tab pos="6604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Навин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уништио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070600" y="2336800"/>
            <a:ext cx="28067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5969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давно.</a:t>
            </a:r>
          </a:p>
          <a:p>
            <a:pPr>
              <a:lnSpc>
                <a:spcPts val="3300"/>
              </a:lnSpc>
              <a:tabLst>
                <a:tab pos="5969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обновљен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918200" y="3200400"/>
            <a:ext cx="29591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27000" algn="l"/>
                <a:tab pos="546100" algn="l"/>
                <a:tab pos="1117600" algn="l"/>
              </a:tabLst>
            </a:pPr>
            <a:r>
              <a:rPr lang="en-US" altLang="zh-CN" dirty="0" smtClean="0"/>
              <a:t>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</a:p>
          <a:p>
            <a:pPr>
              <a:lnSpc>
                <a:spcPts val="3300"/>
              </a:lnSpc>
              <a:tabLst>
                <a:tab pos="127000" algn="l"/>
                <a:tab pos="546100" algn="l"/>
                <a:tab pos="11176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живјели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многи</a:t>
            </a:r>
          </a:p>
          <a:p>
            <a:pPr>
              <a:lnSpc>
                <a:spcPts val="3300"/>
              </a:lnSpc>
              <a:tabLst>
                <a:tab pos="127000" algn="l"/>
                <a:tab pos="546100" algn="l"/>
                <a:tab pos="11176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Међу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њима</a:t>
            </a:r>
          </a:p>
          <a:p>
            <a:pPr>
              <a:lnSpc>
                <a:spcPts val="3300"/>
              </a:lnSpc>
              <a:tabLst>
                <a:tab pos="127000" algn="l"/>
                <a:tab pos="546100" algn="l"/>
                <a:tab pos="11176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човјек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692900" y="4902200"/>
            <a:ext cx="2184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имену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Закхеј.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9500" y="4102100"/>
            <a:ext cx="56896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Вјероватно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Јерихону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нису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вољели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Закхеја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скупљао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порез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њих.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Закхеј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један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новца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стављао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државну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касу,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остало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задржавао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себе.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7500" y="292100"/>
            <a:ext cx="7950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сакупљач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пореза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Закхеј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обогатио.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Његова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17500" y="723900"/>
            <a:ext cx="8445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кућа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НАЈВЕЋА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НАЈБОЉА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крају.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7500" y="292100"/>
            <a:ext cx="3175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веома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17500" y="723900"/>
            <a:ext cx="3251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кратак-не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кратак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17500" y="1155700"/>
            <a:ext cx="3175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новац,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већ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кратак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17500" y="1574800"/>
            <a:ext cx="3517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висини.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Закхеј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никад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17500" y="2006600"/>
            <a:ext cx="3670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израстао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висину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17500" y="2425700"/>
            <a:ext cx="2578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84200" y="4483100"/>
            <a:ext cx="69977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2446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Закхеј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чуо</a:t>
            </a:r>
          </a:p>
          <a:p>
            <a:pPr>
              <a:lnSpc>
                <a:spcPts val="3300"/>
              </a:lnSpc>
              <a:tabLst>
                <a:tab pos="12446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Јерихон,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сакупљач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17500" y="5346700"/>
            <a:ext cx="7518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пореза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пожелио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човјека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Назарета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17500" y="5765800"/>
            <a:ext cx="6858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себе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називао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Божијим.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17500" y="6197600"/>
            <a:ext cx="6273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гужва…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високи.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965700" y="3949700"/>
            <a:ext cx="33147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Закхеј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идеју!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отишао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965700" y="4813300"/>
            <a:ext cx="32004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испред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људи…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попео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дрво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пута…могао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видјети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270500" y="228600"/>
            <a:ext cx="1905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Попевши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270500" y="647700"/>
            <a:ext cx="26035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дрво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смокве,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Закхеј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удобно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270500" y="1498600"/>
            <a:ext cx="34798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778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смјести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3300"/>
              </a:lnSpc>
              <a:tabLst>
                <a:tab pos="1778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чекаше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појави</a:t>
            </a:r>
          </a:p>
          <a:p>
            <a:pPr>
              <a:lnSpc>
                <a:spcPts val="3300"/>
              </a:lnSpc>
              <a:tabLst>
                <a:tab pos="1778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„Имаћу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добар</a:t>
            </a:r>
          </a:p>
          <a:p>
            <a:pPr>
              <a:lnSpc>
                <a:spcPts val="3300"/>
              </a:lnSpc>
              <a:tabLst>
                <a:tab pos="1778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поглед”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вјероватно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помислио.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„Видјећу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981700" y="3644900"/>
            <a:ext cx="24257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нећу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бити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примјећен.”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7500" y="292100"/>
            <a:ext cx="3060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„Закхеју,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пожури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17500" y="723900"/>
            <a:ext cx="3467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сиђи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доле.”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Омалени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17500" y="1155700"/>
            <a:ext cx="3200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цариник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могао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17500" y="1574800"/>
            <a:ext cx="2768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вјеровати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својим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17500" y="2006600"/>
            <a:ext cx="2133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ушима.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17500" y="2425700"/>
            <a:ext cx="2349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стајао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испод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17500" y="2857500"/>
            <a:ext cx="2463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дрвета.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Гледао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17500" y="3289300"/>
            <a:ext cx="2438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17500" y="3708400"/>
            <a:ext cx="1435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позва!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477</Words>
  <Application>Microsoft Office PowerPoint</Application>
  <PresentationFormat>On-screen Show (4:3)</PresentationFormat>
  <Paragraphs>122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Dragan</dc:creator>
  <cp:lastModifiedBy>Dragan</cp:lastModifiedBy>
  <cp:revision>4</cp:revision>
  <dcterms:created xsi:type="dcterms:W3CDTF">2006-08-16T00:00:00Z</dcterms:created>
  <dcterms:modified xsi:type="dcterms:W3CDTF">2020-05-10T12:53:49Z</dcterms:modified>
</cp:coreProperties>
</file>