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8B9E068-E252-FE47-809A-12E92BEC7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B7E15FD6-D96C-CC4D-8456-75D8DD3B2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0E3FB273-6231-4042-B8B1-A8A3B4DA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2514175D-0D3E-D844-A76B-1AC7BD24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2B5263F3-8284-114A-84A0-273742F9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02834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DD04918-1908-BB48-B13B-45329C71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xmlns="" id="{E25841DC-253A-A148-8BF2-09F88B16A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D89F66DD-EDBB-3641-B29E-CDF37421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288612CA-351D-4041-8B82-B3CA453ED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AD23617B-3930-B94C-A2D6-E1D14B29F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85320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xmlns="" id="{7D24B0E9-4332-C14D-9949-288673F4D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xmlns="" id="{96E0A403-2B3F-4342-B775-F21FD1DD5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23D24CAB-02E3-3148-BECD-128E7BC7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EE9117C2-CE6F-AD4B-A0D8-8F57278E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29E89248-39B6-BC42-B70C-A35BE4D8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03031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7FBCE1C-E13B-E54C-95DD-25313873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149A74F2-AA54-1647-B6E9-6B5B2D3B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363DE364-140A-0745-AA32-A0DBDB59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FA29ECCE-4D56-8343-85F7-3417C1CA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CB9623E3-8F6B-5244-8140-268214FA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52391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3A51F98-28EF-F642-937F-28BB9B07A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B84BA38F-FA4A-124E-B1CB-86FE433BD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550994BC-2D96-F041-8E4D-CAEE134B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6AC1C0B6-27C4-9D47-922D-8E8C80D0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B70C4AC3-B622-B74B-A68A-B91B1A34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10108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08DF1E7-DF36-6A4D-9AC6-FADC6C61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9D8F5DC2-29A3-FD40-BB04-11D0989D6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BDC4C375-67D8-A14C-9A08-15990B48B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4BD0520F-94CF-8941-9801-E2D545E62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F5693399-8D84-2D4F-9223-368F43FC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36645243-185C-534C-AD4A-B9819061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86691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2BD979C-C3C1-7846-8FD1-C243AD193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6BF3E482-4C44-F845-B281-07CD3476F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03C7B93B-5812-9E44-87EE-39B0D0D84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xmlns="" id="{0315991C-50E1-5542-ABDE-A23BB36A5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xmlns="" id="{91478B59-0764-1F4D-A21B-4C7ABB96F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xmlns="" id="{9742A086-0AAA-494C-8168-5845A6C9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xmlns="" id="{6C1D496E-2802-844D-B41D-0009A32C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xmlns="" id="{11116CF1-DDC9-DF48-8484-BA162678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70861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3F61CA8-388B-7145-8009-16340199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xmlns="" id="{1928FB6E-796D-B248-9F86-65A6C110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xmlns="" id="{093AD7C9-CA83-084C-ACA1-0D4533AA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xmlns="" id="{7527311D-2FB0-1C41-A7CB-14A5263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56986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xmlns="" id="{DEBB6B9B-8AB7-1043-8C83-77A78396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xmlns="" id="{4A5BE861-1668-3D4B-B7AB-8C533744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xmlns="" id="{7D6D8408-0CD3-0542-B303-8311BAE7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44528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BFBCF37-6293-7A46-B02A-B61AB8F2E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A84A2A17-ACE8-884A-9024-89403CA90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xmlns="" id="{FFA8EC88-BA1A-2A46-A692-645008213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0EF438A2-3638-D24A-A8EB-80CAC60B0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3058030D-E3DB-7845-9AF6-AE7124B3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D5982B5F-BE80-3848-9891-86630E44D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29852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53C147C-20BC-7A40-A070-0A088093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xmlns="" id="{1E847C88-591D-BB4B-A976-E3BF0A4E7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xmlns="" id="{E63231A0-6318-4340-AC43-645B2070C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784A504D-E3DD-F249-9D30-45325AC2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987635FA-3738-1E43-8EE7-537FF3B7C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8B92F368-04AA-FD47-A22D-AD1BEC22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105159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xmlns="" id="{01D8CD20-3E83-3A4C-9FBC-6937BF92B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575D7AF5-758C-C74D-8690-B06D1794D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87E0F414-8103-7041-A709-BCFF806A3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7C06-A9FB-E54A-AB5F-E3B0B69A3918}" type="datetimeFigureOut">
              <a:rPr lang=""/>
              <a:t>05/23/2020</a:t>
            </a:fld>
            <a:endParaRPr lang="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29693521-B6D6-EF4E-94A8-F6398FA06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B1F3B883-2E12-0E45-9388-F24539D32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C165-F89A-584A-91B7-BBA5163C2317}" type="slidenum">
              <a:rPr lang="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54295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4CC464C-8240-644E-92C7-8A7BA8C9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940668"/>
          </a:xfrm>
        </p:spPr>
        <p:txBody>
          <a:bodyPr>
            <a:normAutofit fontScale="90000"/>
          </a:bodyPr>
          <a:lstStyle/>
          <a:p>
            <a:r>
              <a:rPr lang="" b="1"/>
              <a:t>Велики жупан Стефан Немања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A5E926EC-630F-9F45-A9C2-BEDDB75A5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326" y="2186609"/>
            <a:ext cx="6584674" cy="4191328"/>
          </a:xfrm>
        </p:spPr>
        <p:txBody>
          <a:bodyPr>
            <a:noAutofit/>
          </a:bodyPr>
          <a:lstStyle/>
          <a:p>
            <a:endParaRPr lang="az-Cyrl-AZ" b="1" i="1"/>
          </a:p>
          <a:p>
            <a:r>
              <a:rPr lang="az-Cyrl-AZ" b="1" i="1"/>
              <a:t>Стефан Немања рођен је око 1113. године у Рибници (данашња Подгорица), као четврти и најмлађи син господара </a:t>
            </a:r>
            <a:r>
              <a:rPr lang="" b="1" i="1"/>
              <a:t>Завида.Крштен је у Рибници по римокатоличком обреду.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C02160EA-4780-B443-AAA6-7798F1F40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940670"/>
            <a:ext cx="4083326" cy="564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61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4CC464C-8240-644E-92C7-8A7BA8C9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25045"/>
            <a:ext cx="9144000" cy="940668"/>
          </a:xfrm>
        </p:spPr>
        <p:txBody>
          <a:bodyPr/>
          <a:lstStyle/>
          <a:p>
            <a:endParaRPr lang="" b="1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A5E926EC-630F-9F45-A9C2-BEDDB75A5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164" y="1533465"/>
            <a:ext cx="9477671" cy="5324535"/>
          </a:xfrm>
        </p:spPr>
        <p:txBody>
          <a:bodyPr>
            <a:noAutofit/>
          </a:bodyPr>
          <a:lstStyle/>
          <a:p>
            <a:r>
              <a:rPr lang="" sz="4000" b="1" i="1"/>
              <a:t>По доласку у Рашку </a:t>
            </a:r>
            <a:r>
              <a:rPr lang="az-Cyrl-AZ" sz="4000" b="1" i="1"/>
              <a:t>крштен је према грчком обреду.  1162. византијски цар Манојло И Комнин доделио је жупанију Дубоцицу Стефану Немањи, што га је учинило директним царевим вазалом и тако побољшао његов положај у борби за титулу великог жупана.</a:t>
            </a:r>
            <a:endParaRPr lang="" sz="4000" b="1" i="1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C02160EA-4780-B443-AAA6-7798F1F40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93584" flipV="1">
            <a:off x="8864625" y="-343169"/>
            <a:ext cx="3221935" cy="7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0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9154EDA-4DF5-A24C-BC1D-4025A3AD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122" y="-1668354"/>
            <a:ext cx="5764222" cy="1175983"/>
          </a:xfrm>
        </p:spPr>
        <p:txBody>
          <a:bodyPr>
            <a:normAutofit/>
          </a:bodyPr>
          <a:lstStyle/>
          <a:p>
            <a:endParaRPr lang="" sz="6000">
              <a:latin typeface="+mn-lt"/>
            </a:endParaRP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975FBF74-67F8-BD41-9D01-4DA161C1C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78" y="483794"/>
            <a:ext cx="11534862" cy="95515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z-Cyrl-AZ" sz="3200" b="1" i="1"/>
              <a:t> Одмах након што је добио жупанију, Стефан Немања почео је градити два манастира, што му је давало подршку Византије, племства и цркве.  То доводи до све веће нетрпељивости између браће, која ескалира на великом скупу рашких владара када је Стефан Немања, заједно са својим присталицама, заробљен у пећини Рас.  Убрзо је пуштен и 1166. године свргнуо је најстаријег брата Тихомира и заједно са осталом браћом, Стацимиром и Мирославом, протјерао га из земље.  У јесен 1168. године цар Манојло послао је војску браћи прогнаној да свргну Стефана Немању, али у битци на Пантину Стефан Немања је победио и званично је прихваћен као велики префект Рашке и византијски вазал.</a:t>
            </a:r>
            <a:endParaRPr lang="" sz="3200" b="1" i="1"/>
          </a:p>
        </p:txBody>
      </p:sp>
    </p:spTree>
    <p:extLst>
      <p:ext uri="{BB962C8B-B14F-4D97-AF65-F5344CB8AC3E}">
        <p14:creationId xmlns:p14="http://schemas.microsoft.com/office/powerpoint/2010/main" val="87641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47D3F8C-D31F-914D-AE59-AF423445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4245902" y="-4987314"/>
            <a:ext cx="4450837" cy="4987314"/>
          </a:xfrm>
        </p:spPr>
        <p:txBody>
          <a:bodyPr/>
          <a:lstStyle/>
          <a:p>
            <a:endParaRPr lang="" b="1" i="1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105B00A8-011F-C244-9486-85E9F078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33" y="725159"/>
            <a:ext cx="11651855" cy="5880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z-Cyrl-AZ" sz="3200" b="1" i="1"/>
              <a:t>  Током периода владавине, од 1168. до 1196. године, Стефан Немања, заједно са Угарском краљевином и Светим римским царством, борио се против Византије и Млетачке републике и тако проширио своју територију на Зету и Неретву.  Заробљеништво Немање у Цариграду завршило је поклоном цару Маноелу и обнављању вазалних обавеза и задржавању титуле великог префекта.  По повратку у Рашку, Стефан Немања је војно помагао Византију, све до Маноелове смрти 1180., када се окренуо папству.  Ослабљени Византија дао је Немањи могућност експанзије, тако да је током 1180-их освајао, између осталог, Београд, Ниш, Косово и Метохију и стигао све до данашње Софије.</a:t>
            </a:r>
            <a:endParaRPr lang="" sz="3200" b="1" i="1"/>
          </a:p>
        </p:txBody>
      </p:sp>
    </p:spTree>
    <p:extLst>
      <p:ext uri="{BB962C8B-B14F-4D97-AF65-F5344CB8AC3E}">
        <p14:creationId xmlns:p14="http://schemas.microsoft.com/office/powerpoint/2010/main" val="86355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47D3F8C-D31F-914D-AE59-AF423445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497488">
            <a:off x="9263396" y="-1415772"/>
            <a:ext cx="4805806" cy="1107996"/>
          </a:xfrm>
        </p:spPr>
        <p:txBody>
          <a:bodyPr/>
          <a:lstStyle/>
          <a:p>
            <a:endParaRPr lang="" b="1" i="1"/>
          </a:p>
        </p:txBody>
      </p:sp>
      <p:sp>
        <p:nvSpPr>
          <p:cNvPr id="5" name="Čuvar mesta za sadržaj 4">
            <a:extLst>
              <a:ext uri="{FF2B5EF4-FFF2-40B4-BE49-F238E27FC236}">
                <a16:creationId xmlns:a16="http://schemas.microsoft.com/office/drawing/2014/main" xmlns="" id="{46DD841B-24B2-3041-8A0E-34602107C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30729" y="772567"/>
            <a:ext cx="7294612" cy="10396021"/>
          </a:xfrm>
        </p:spPr>
        <p:txBody>
          <a:bodyPr>
            <a:noAutofit/>
          </a:bodyPr>
          <a:lstStyle/>
          <a:p>
            <a:r>
              <a:rPr lang="az-Cyrl-AZ" b="1" i="1"/>
              <a:t>Стефан Немања важи за једног од оснивача Српске православне цркве и једног од највећих бораца против Богумилског херетичког учења.  Оснивач је великог броја манастира и цркава, од којих су најважнији Студеница, Хиландар и Ђурђеви Ступови.  Према легенди, Стефан Немања је саградио стубове Светог Ђорђа у знак захвалности Светом Ђорђу, за кога се молио током заробљеништва у пећини Рас, обећавши да ће, ако га избави из тамнице, изградити манастир у његову част на врху брда које може видети само из пећине.  .  На великој државној скупштини 25. марта </a:t>
            </a:r>
            <a:r>
              <a:rPr lang="az-Cyrl-AZ" sz="2400" b="1" i="1"/>
              <a:t>1196</a:t>
            </a:r>
            <a:r>
              <a:rPr lang="az-Cyrl-AZ" b="1" i="1"/>
              <a:t>. године власт </a:t>
            </a:r>
            <a:endParaRPr lang="" b="1" i="1"/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xmlns="" id="{6626613E-DFE2-454C-AA6A-142AD8918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613" y="952364"/>
            <a:ext cx="4805806" cy="540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0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47D3F8C-D31F-914D-AE59-AF423445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28089"/>
            <a:ext cx="10515600" cy="1295636"/>
          </a:xfrm>
        </p:spPr>
        <p:txBody>
          <a:bodyPr/>
          <a:lstStyle/>
          <a:p>
            <a:endParaRPr lang=""/>
          </a:p>
        </p:txBody>
      </p:sp>
      <p:sp>
        <p:nvSpPr>
          <p:cNvPr id="5" name="Čuvar mesta za sadržaj 4">
            <a:extLst>
              <a:ext uri="{FF2B5EF4-FFF2-40B4-BE49-F238E27FC236}">
                <a16:creationId xmlns:a16="http://schemas.microsoft.com/office/drawing/2014/main" xmlns="" id="{F6A32679-9FA0-4548-8367-5CE39366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5200295" cy="8034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z-Cyrl-AZ" b="1" i="1"/>
              <a:t> је предао средњем сину Стефану Немањићу и заједно са супругом Аном постао је монах у манастиру Студеница, где су добили монашка имена Симеон и Анастасија.  Заједно са сином Савом отишао је на Атос 1198. године да обнови манастир Хиландар, где је и умро 13. фебруара 1199. године.  Следеће године је канонизован као светитељ  Симеон, а Сава је донио </a:t>
            </a:r>
            <a:r>
              <a:rPr lang="" b="1" i="1"/>
              <a:t>његове </a:t>
            </a:r>
            <a:r>
              <a:rPr lang="az-Cyrl-AZ" b="1" i="1"/>
              <a:t>мошти у Студеницу, да би помирио  браћу Стефана и Вукана, где се</a:t>
            </a:r>
            <a:r>
              <a:rPr lang="" b="1" i="1"/>
              <a:t> и данас налазе.</a:t>
            </a:r>
          </a:p>
        </p:txBody>
      </p:sp>
      <p:pic>
        <p:nvPicPr>
          <p:cNvPr id="8" name="Slika 8">
            <a:extLst>
              <a:ext uri="{FF2B5EF4-FFF2-40B4-BE49-F238E27FC236}">
                <a16:creationId xmlns:a16="http://schemas.microsoft.com/office/drawing/2014/main" xmlns="" id="{223E5338-04CF-344A-9B6D-1D6D4589B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158" y="354969"/>
            <a:ext cx="5200295" cy="610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4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386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</vt:lpstr>
      <vt:lpstr>Велики жупан Стефан Немања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Жупан Стефан Немања</dc:title>
  <dc:creator>emilijakojovic0@gmail.com</dc:creator>
  <cp:lastModifiedBy>Dragan</cp:lastModifiedBy>
  <cp:revision>16</cp:revision>
  <dcterms:created xsi:type="dcterms:W3CDTF">2020-05-17T20:18:53Z</dcterms:created>
  <dcterms:modified xsi:type="dcterms:W3CDTF">2020-05-22T22:31:01Z</dcterms:modified>
</cp:coreProperties>
</file>