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7/1/2020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Ваведење пресвете Богородице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21.11/4.12.2019.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45720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ОШ ,,Јован Цвијић“ Сирча, Краљево</a:t>
            </a:r>
          </a:p>
          <a:p>
            <a:r>
              <a:rPr lang="sr-Cyrl-RS" dirty="0" smtClean="0"/>
              <a:t>Презентацију радиле: ученице </a:t>
            </a:r>
            <a:r>
              <a:rPr lang="en-US" dirty="0" smtClean="0"/>
              <a:t>VI </a:t>
            </a:r>
            <a:r>
              <a:rPr lang="sr-Cyrl-RS" dirty="0" smtClean="0"/>
              <a:t>разреда</a:t>
            </a:r>
          </a:p>
          <a:p>
            <a:r>
              <a:rPr lang="sr-Cyrl-RS" dirty="0" smtClean="0"/>
              <a:t>Вероучитељ: Филип Зеленовић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7321409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Ваведење пресвете Богородице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Дјева Марија родила се у граду Наз</a:t>
            </a:r>
            <a:r>
              <a:rPr lang="en-US" dirty="0" smtClean="0"/>
              <a:t>a</a:t>
            </a:r>
            <a:r>
              <a:rPr lang="sr-Cyrl-RS" dirty="0" smtClean="0"/>
              <a:t>рет</a:t>
            </a:r>
            <a:r>
              <a:rPr lang="sr-Cyrl-RS" dirty="0"/>
              <a:t>у</a:t>
            </a:r>
            <a:r>
              <a:rPr lang="sr-Cyrl-RS" dirty="0" smtClean="0"/>
              <a:t> од родитеља Јоакима и Ане. </a:t>
            </a:r>
          </a:p>
          <a:p>
            <a:r>
              <a:rPr lang="sr-Cyrl-RS" dirty="0" smtClean="0"/>
              <a:t>Јоаким и Ана су живели дуго година у браку, али нису имали деце. </a:t>
            </a:r>
          </a:p>
          <a:p>
            <a:r>
              <a:rPr lang="sr-Cyrl-RS" dirty="0" smtClean="0"/>
              <a:t>Помолили су се Богу да им подари дете и обећали Му да ће дете дати на службу Њему. </a:t>
            </a:r>
          </a:p>
          <a:p>
            <a:r>
              <a:rPr lang="sr-Cyrl-RS" dirty="0" smtClean="0"/>
              <a:t>Бог им је услишио молитву и подарио им дете иако су били у поодмаклим годинама.</a:t>
            </a:r>
          </a:p>
          <a:p>
            <a:r>
              <a:rPr lang="sr-Cyrl-RS" dirty="0" smtClean="0"/>
              <a:t>Дете су назвали Марија.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Ваведење пресвете Богородице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9498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7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38400"/>
            <a:ext cx="7745505" cy="4800600"/>
          </a:xfrm>
        </p:spPr>
        <p:txBody>
          <a:bodyPr/>
          <a:lstStyle/>
          <a:p>
            <a:r>
              <a:rPr lang="ru-RU" b="1" i="1" dirty="0">
                <a:solidFill>
                  <a:srgbClr val="444444"/>
                </a:solidFill>
                <a:latin typeface="Georgia"/>
              </a:rPr>
              <a:t>Када се Пресветој Деви Марији навршише три године од рођења, доведоше је родитељи </a:t>
            </a:r>
            <a:r>
              <a:rPr lang="ru-RU" b="1" i="1" dirty="0" smtClean="0">
                <a:solidFill>
                  <a:srgbClr val="444444"/>
                </a:solidFill>
                <a:latin typeface="Georgia"/>
              </a:rPr>
              <a:t>њени, </a:t>
            </a:r>
            <a:r>
              <a:rPr lang="ru-RU" b="1" i="1" dirty="0">
                <a:solidFill>
                  <a:srgbClr val="444444"/>
                </a:solidFill>
                <a:latin typeface="Georgia"/>
              </a:rPr>
              <a:t>Јоаким и Ана, из Назарета у </a:t>
            </a:r>
            <a:r>
              <a:rPr lang="ru-RU" b="1" i="1" dirty="0" smtClean="0">
                <a:solidFill>
                  <a:srgbClr val="444444"/>
                </a:solidFill>
                <a:latin typeface="Georgia"/>
              </a:rPr>
              <a:t>Јерусалим. </a:t>
            </a:r>
          </a:p>
          <a:p>
            <a:r>
              <a:rPr lang="ru-RU" b="1" i="1" dirty="0" smtClean="0">
                <a:solidFill>
                  <a:srgbClr val="444444"/>
                </a:solidFill>
                <a:latin typeface="Georgia"/>
              </a:rPr>
              <a:t>Тамо су је предали  </a:t>
            </a:r>
            <a:r>
              <a:rPr lang="ru-RU" b="1" i="1" dirty="0">
                <a:solidFill>
                  <a:srgbClr val="444444"/>
                </a:solidFill>
                <a:latin typeface="Georgia"/>
              </a:rPr>
              <a:t>Богу на службу </a:t>
            </a:r>
            <a:r>
              <a:rPr lang="ru-RU" b="1" i="1" dirty="0" smtClean="0">
                <a:solidFill>
                  <a:srgbClr val="444444"/>
                </a:solidFill>
                <a:latin typeface="Georgia"/>
              </a:rPr>
              <a:t>према свом </a:t>
            </a:r>
            <a:r>
              <a:rPr lang="ru-RU" b="1" i="1" dirty="0">
                <a:solidFill>
                  <a:srgbClr val="444444"/>
                </a:solidFill>
                <a:latin typeface="Georgia"/>
              </a:rPr>
              <a:t>ранијем </a:t>
            </a:r>
            <a:r>
              <a:rPr lang="ru-RU" b="1" i="1" dirty="0" smtClean="0">
                <a:solidFill>
                  <a:srgbClr val="444444"/>
                </a:solidFill>
                <a:latin typeface="Georgia"/>
              </a:rPr>
              <a:t>обећању.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Ваведење пресвете Богородице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4321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6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0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dirty="0" smtClean="0"/>
              <a:t>Светог Јоакима и Ану и пресвету Богородицу пратила је множина </a:t>
            </a:r>
            <a:r>
              <a:rPr lang="ru-RU" dirty="0"/>
              <a:t>сродника и пријатеља, сви са запаљеним свећама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Пред </a:t>
            </a:r>
            <a:r>
              <a:rPr lang="ru-RU" dirty="0" smtClean="0"/>
              <a:t>храмом </a:t>
            </a:r>
            <a:r>
              <a:rPr lang="ru-RU" dirty="0"/>
              <a:t>беше 15 степеника. Родитељи </a:t>
            </a:r>
            <a:r>
              <a:rPr lang="ru-RU" dirty="0" smtClean="0"/>
              <a:t>подигоше Дјеву </a:t>
            </a:r>
            <a:r>
              <a:rPr lang="ru-RU" dirty="0"/>
              <a:t>на први </a:t>
            </a:r>
            <a:r>
              <a:rPr lang="ru-RU" dirty="0" smtClean="0"/>
              <a:t>степеник, </a:t>
            </a:r>
            <a:r>
              <a:rPr lang="ru-RU" dirty="0"/>
              <a:t>а она </a:t>
            </a:r>
            <a:r>
              <a:rPr lang="ru-RU" dirty="0" smtClean="0"/>
              <a:t>се онда </a:t>
            </a:r>
            <a:r>
              <a:rPr lang="ru-RU" dirty="0"/>
              <a:t>сама брзо </a:t>
            </a:r>
            <a:r>
              <a:rPr lang="ru-RU" dirty="0" smtClean="0"/>
              <a:t>попела </a:t>
            </a:r>
            <a:r>
              <a:rPr lang="ru-RU" dirty="0"/>
              <a:t>до </a:t>
            </a:r>
            <a:r>
              <a:rPr lang="ru-RU" dirty="0" smtClean="0"/>
              <a:t>врха.</a:t>
            </a:r>
          </a:p>
          <a:p>
            <a:r>
              <a:rPr lang="ru-RU" dirty="0" smtClean="0"/>
              <a:t> Ту  ју је дочекао  </a:t>
            </a:r>
            <a:r>
              <a:rPr lang="ru-RU" dirty="0"/>
              <a:t>првосвештеник Захарија, отац светог Јована </a:t>
            </a:r>
            <a:r>
              <a:rPr lang="ru-RU" dirty="0" smtClean="0"/>
              <a:t>Крститеља,  узео  </a:t>
            </a:r>
            <a:r>
              <a:rPr lang="ru-RU" dirty="0"/>
              <a:t>је за руку </a:t>
            </a:r>
            <a:r>
              <a:rPr lang="ru-RU" dirty="0" smtClean="0"/>
              <a:t>и увеое </a:t>
            </a:r>
            <a:r>
              <a:rPr lang="ru-RU" dirty="0"/>
              <a:t>је не само у храм </a:t>
            </a:r>
            <a:r>
              <a:rPr lang="ru-RU" dirty="0" smtClean="0"/>
              <a:t>него </a:t>
            </a:r>
            <a:r>
              <a:rPr lang="ru-RU" dirty="0"/>
              <a:t>у Светињу над Светињама, у коју нико </a:t>
            </a:r>
            <a:r>
              <a:rPr lang="ru-RU" dirty="0" smtClean="0"/>
              <a:t>није смео да уђе, осим првосвештеника, </a:t>
            </a:r>
            <a:r>
              <a:rPr lang="ru-RU" dirty="0"/>
              <a:t>и то једанпут годишње.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Ваведење пресвете Богородице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4" y="1828800"/>
            <a:ext cx="5889625" cy="1749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 </a:t>
            </a:r>
            <a:r>
              <a:rPr lang="ru-RU" dirty="0" smtClean="0"/>
              <a:t>живљаше </a:t>
            </a:r>
            <a:r>
              <a:rPr lang="ru-RU" dirty="0"/>
              <a:t>она при храму пуних 9 година. Док јој беху родитељи живи посећиваху је често, а нарочито блажена Ана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Када пак родитељи њени беху Богом одазвани из овога света, Пресвета Дева оста као сироче, и не жељаше никако до смрти удаљавати се из храма нити ступати у брак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Како то беше противно и закону и обичају у Израиљу, то она по навршетку 12 година би дата </a:t>
            </a:r>
            <a:r>
              <a:rPr lang="ru-RU" dirty="0" smtClean="0"/>
              <a:t>светом </a:t>
            </a:r>
            <a:r>
              <a:rPr lang="ru-RU" dirty="0"/>
              <a:t>Јосифу, </a:t>
            </a:r>
            <a:r>
              <a:rPr lang="ru-RU" dirty="0" smtClean="0"/>
              <a:t>у родни град Назарет</a:t>
            </a:r>
            <a:r>
              <a:rPr lang="ru-RU" dirty="0"/>
              <a:t>, да под видом обручнице живи у девствености, те тако </a:t>
            </a:r>
            <a:r>
              <a:rPr lang="ru-RU" dirty="0" smtClean="0"/>
              <a:t> да испуни и </a:t>
            </a:r>
            <a:r>
              <a:rPr lang="ru-RU" dirty="0"/>
              <a:t>своју </a:t>
            </a:r>
            <a:r>
              <a:rPr lang="ru-RU" dirty="0" smtClean="0"/>
              <a:t>жељу и закон.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Ваведење пресвете Богородице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2133600"/>
            <a:ext cx="3944937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Пресвета Богородица служила је при Храму девет година, да би након тога и сама постала храм!</a:t>
            </a:r>
          </a:p>
          <a:p>
            <a:r>
              <a:rPr lang="sr-Cyrl-RS" dirty="0" smtClean="0"/>
              <a:t>Ушла је у Светињу над светињама, да би касније у својој утроби носила Најсветијега—Господа Исуса Христа!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Ваведење пресвете Богородице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66" y="2209800"/>
            <a:ext cx="58959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1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Богородице Дјево, радуј се благодатна Маријо, Господ је с Тобом. Благословена си Ти међу женама и благпсловен је Плод утробе Твоје, јер си родила Спаситеља душа наших. АМИН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Молитва Богородице Дјево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08217"/>
            <a:ext cx="26098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2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Александра Глишовић</a:t>
            </a:r>
            <a:r>
              <a:rPr lang="en-US" dirty="0" smtClean="0"/>
              <a:t>, VI </a:t>
            </a:r>
            <a:r>
              <a:rPr lang="sr-Cyrl-RS" dirty="0" smtClean="0"/>
              <a:t>разред</a:t>
            </a:r>
          </a:p>
          <a:p>
            <a:r>
              <a:rPr lang="sr-Cyrl-RS" dirty="0" smtClean="0"/>
              <a:t>Ива Петровић</a:t>
            </a:r>
            <a:r>
              <a:rPr lang="en-US" dirty="0" smtClean="0"/>
              <a:t>, VI</a:t>
            </a:r>
            <a:r>
              <a:rPr lang="sr-Cyrl-RS" dirty="0" smtClean="0"/>
              <a:t> разред</a:t>
            </a:r>
          </a:p>
          <a:p>
            <a:r>
              <a:rPr lang="sr-Cyrl-RS" dirty="0" smtClean="0"/>
              <a:t>Наталија Подгорац</a:t>
            </a:r>
            <a:r>
              <a:rPr lang="en-US" dirty="0" smtClean="0"/>
              <a:t>, VI</a:t>
            </a:r>
            <a:r>
              <a:rPr lang="sr-Cyrl-RS" dirty="0" smtClean="0"/>
              <a:t> разред</a:t>
            </a:r>
          </a:p>
          <a:p>
            <a:r>
              <a:rPr lang="sr-Cyrl-RS" dirty="0" smtClean="0"/>
              <a:t>Ива Ћировић</a:t>
            </a:r>
            <a:r>
              <a:rPr lang="en-US" dirty="0" smtClean="0"/>
              <a:t>, VI</a:t>
            </a:r>
            <a:r>
              <a:rPr lang="sr-Cyrl-RS" dirty="0" smtClean="0"/>
              <a:t> разред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56263" cy="1054250"/>
          </a:xfrm>
        </p:spPr>
        <p:txBody>
          <a:bodyPr/>
          <a:lstStyle/>
          <a:p>
            <a:r>
              <a:rPr lang="sr-Cyrl-RS" dirty="0" smtClean="0"/>
              <a:t>ХВАЛА НА ПАЖЊИ!!!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149</TotalTime>
  <Words>346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 Antiqua</vt:lpstr>
      <vt:lpstr>Georgia</vt:lpstr>
      <vt:lpstr>Times New Roman</vt:lpstr>
      <vt:lpstr>Wingdings</vt:lpstr>
      <vt:lpstr>Hardcover</vt:lpstr>
      <vt:lpstr>Ваведење пресвете Богородице</vt:lpstr>
      <vt:lpstr>Ваведење пресвете Богородице</vt:lpstr>
      <vt:lpstr>Ваведење пресвете Богородице</vt:lpstr>
      <vt:lpstr>Ваведење пресвете Богородице</vt:lpstr>
      <vt:lpstr>Ваведење пресвете Богородице</vt:lpstr>
      <vt:lpstr>Ваведење пресвете Богородице</vt:lpstr>
      <vt:lpstr>Ваведење пресвете Богородице</vt:lpstr>
      <vt:lpstr>Молитва Богородице Дјево</vt:lpstr>
      <vt:lpstr>ХВАЛА НА ПАЖЊИ!!!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Ваведење пресвете Богородице</dc:title>
  <dc:creator>user</dc:creator>
  <cp:lastModifiedBy>Dragan</cp:lastModifiedBy>
  <cp:revision>16</cp:revision>
  <dcterms:created xsi:type="dcterms:W3CDTF">2019-11-18T08:23:23Z</dcterms:created>
  <dcterms:modified xsi:type="dcterms:W3CDTF">2020-07-01T09:46:18Z</dcterms:modified>
</cp:coreProperties>
</file>