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ACB0D2-BCB1-4106-A444-6FC96AAEF786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EE06CB-B9F6-4B45-8478-6295D86279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ACB0D2-BCB1-4106-A444-6FC96AAEF786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EE06CB-B9F6-4B45-8478-6295D86279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ACB0D2-BCB1-4106-A444-6FC96AAEF786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EE06CB-B9F6-4B45-8478-6295D86279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ACB0D2-BCB1-4106-A444-6FC96AAEF786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EE06CB-B9F6-4B45-8478-6295D86279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ACB0D2-BCB1-4106-A444-6FC96AAEF786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EE06CB-B9F6-4B45-8478-6295D86279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ACB0D2-BCB1-4106-A444-6FC96AAEF786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EE06CB-B9F6-4B45-8478-6295D86279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ACB0D2-BCB1-4106-A444-6FC96AAEF786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EE06CB-B9F6-4B45-8478-6295D86279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ACB0D2-BCB1-4106-A444-6FC96AAEF786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EE06CB-B9F6-4B45-8478-6295D86279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ACB0D2-BCB1-4106-A444-6FC96AAEF786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EE06CB-B9F6-4B45-8478-6295D86279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ACB0D2-BCB1-4106-A444-6FC96AAEF786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EE06CB-B9F6-4B45-8478-6295D86279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BACB0D2-BCB1-4106-A444-6FC96AAEF786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EEE06CB-B9F6-4B45-8478-6295D862794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BACB0D2-BCB1-4106-A444-6FC96AAEF786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EEE06CB-B9F6-4B45-8478-6295D862794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svetosavlje.org/psaltir/110/#note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svetosavlje.org/psaltir/22/#note2" TargetMode="External"/><Relationship Id="rId2" Type="http://schemas.openxmlformats.org/officeDocument/2006/relationships/hyperlink" Target="https://svetosavlje.org/psaltir/22/#note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vetosavlje.org/psaltir/22/#note4" TargetMode="External"/><Relationship Id="rId2" Type="http://schemas.openxmlformats.org/officeDocument/2006/relationships/hyperlink" Target="https://svetosavlje.org/psaltir/22/#note3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Васпитни карактер Псалама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369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870448"/>
          </a:xfrm>
        </p:spPr>
        <p:txBody>
          <a:bodyPr/>
          <a:lstStyle/>
          <a:p>
            <a:pPr marL="0" indent="0">
              <a:buNone/>
            </a:pPr>
            <a:r>
              <a:rPr lang="sr-Cyrl-RS" sz="2000" b="1" u="sng" dirty="0" smtClean="0"/>
              <a:t>Псалам 15 </a:t>
            </a:r>
          </a:p>
          <a:p>
            <a:pPr marL="0" indent="0">
              <a:buNone/>
            </a:pPr>
            <a:endParaRPr lang="sr-Cyrl-RS" sz="1200" dirty="0" smtClean="0"/>
          </a:p>
          <a:p>
            <a:pPr marL="0" indent="0">
              <a:buNone/>
            </a:pPr>
            <a:r>
              <a:rPr lang="sr-Cyrl-RS" sz="1200" dirty="0" smtClean="0"/>
              <a:t>САЧУВАЈ </a:t>
            </a:r>
            <a:r>
              <a:rPr lang="sr-Cyrl-RS" sz="1200" dirty="0"/>
              <a:t>ме, Господе, јер се у Тебе поуздах.</a:t>
            </a:r>
          </a:p>
          <a:p>
            <a:pPr marL="0" indent="0">
              <a:buNone/>
            </a:pPr>
            <a:r>
              <a:rPr lang="sr-Cyrl-RS" sz="1200" dirty="0"/>
              <a:t>Рекох Господу: Господ мој Ти јеси,</a:t>
            </a:r>
            <a:br>
              <a:rPr lang="sr-Cyrl-RS" sz="1200" dirty="0"/>
            </a:br>
            <a:r>
              <a:rPr lang="sr-Cyrl-RS" sz="1200" dirty="0"/>
              <a:t>јер немаш потребе од добара мојих.</a:t>
            </a:r>
          </a:p>
          <a:p>
            <a:pPr marL="0" indent="0">
              <a:buNone/>
            </a:pPr>
            <a:r>
              <a:rPr lang="sr-Cyrl-RS" sz="1200" dirty="0"/>
              <a:t>Светима који су на земљи Његовој</a:t>
            </a:r>
            <a:br>
              <a:rPr lang="sr-Cyrl-RS" sz="1200" dirty="0"/>
            </a:br>
            <a:r>
              <a:rPr lang="sr-Cyrl-RS" sz="1200" dirty="0"/>
              <a:t>чудесно учини Господ све воље Своје у њима.</a:t>
            </a:r>
          </a:p>
          <a:p>
            <a:pPr marL="0" indent="0">
              <a:buNone/>
            </a:pPr>
            <a:r>
              <a:rPr lang="sr-Cyrl-RS" sz="1200" dirty="0"/>
              <a:t>Умножише се немоћи њихове,</a:t>
            </a:r>
            <a:br>
              <a:rPr lang="sr-Cyrl-RS" sz="1200" dirty="0"/>
            </a:br>
            <a:r>
              <a:rPr lang="sr-Cyrl-RS" sz="1200" dirty="0"/>
              <a:t>после тога (оне) брзо несташе.</a:t>
            </a:r>
            <a:br>
              <a:rPr lang="sr-Cyrl-RS" sz="1200" dirty="0"/>
            </a:br>
            <a:r>
              <a:rPr lang="sr-Cyrl-RS" sz="1200" dirty="0"/>
              <a:t>Нећу сабрати сабрања њихова од крви (идола),</a:t>
            </a:r>
            <a:br>
              <a:rPr lang="sr-Cyrl-RS" sz="1200" dirty="0"/>
            </a:br>
            <a:r>
              <a:rPr lang="sr-Cyrl-RS" sz="1200" dirty="0"/>
              <a:t>Нити ћу споменути имена њихова устима мојим.</a:t>
            </a:r>
          </a:p>
          <a:p>
            <a:pPr marL="0" indent="0">
              <a:buNone/>
            </a:pPr>
            <a:r>
              <a:rPr lang="sr-Cyrl-RS" sz="1200" dirty="0"/>
              <a:t>Господ је удео наслеђа мога и чаше моје;</a:t>
            </a:r>
            <a:br>
              <a:rPr lang="sr-Cyrl-RS" sz="1200" dirty="0"/>
            </a:br>
            <a:r>
              <a:rPr lang="sr-Cyrl-RS" sz="1200" dirty="0"/>
              <a:t>Ти си Који ми васпостављаш наслеђе моје.</a:t>
            </a:r>
          </a:p>
          <a:p>
            <a:pPr marL="0" indent="0">
              <a:buNone/>
            </a:pPr>
            <a:r>
              <a:rPr lang="sr-Cyrl-RS" sz="1200" dirty="0"/>
              <a:t>Одмерена (наслеђа) пала су ми најбоља,</a:t>
            </a:r>
            <a:br>
              <a:rPr lang="sr-Cyrl-RS" sz="1200" dirty="0"/>
            </a:br>
            <a:r>
              <a:rPr lang="sr-Cyrl-RS" sz="1200" dirty="0"/>
              <a:t>јер наслеђе моје најбоље ми је.</a:t>
            </a:r>
          </a:p>
          <a:p>
            <a:pPr marL="0" indent="0">
              <a:buNone/>
            </a:pPr>
            <a:r>
              <a:rPr lang="sr-Cyrl-RS" sz="1200" dirty="0"/>
              <a:t>Благосиљаћу Господа Који ме је уразумио;</a:t>
            </a:r>
            <a:br>
              <a:rPr lang="sr-Cyrl-RS" sz="1200" dirty="0"/>
            </a:br>
            <a:r>
              <a:rPr lang="sr-Cyrl-RS" sz="1200" dirty="0"/>
              <a:t>а још и до ноћи поучише ме бубрези моји.</a:t>
            </a:r>
          </a:p>
          <a:p>
            <a:pPr marL="0" indent="0">
              <a:buNone/>
            </a:pPr>
            <a:r>
              <a:rPr lang="sr-Cyrl-RS" sz="1200" dirty="0"/>
              <a:t>Провиђах Господа преда мном свагда</a:t>
            </a:r>
            <a:r>
              <a:rPr lang="sr-Cyrl-RS" sz="1200" dirty="0" smtClean="0"/>
              <a:t>,</a:t>
            </a:r>
            <a:r>
              <a:rPr lang="sr-Cyrl-RS" sz="1200" dirty="0"/>
              <a:t/>
            </a:r>
            <a:br>
              <a:rPr lang="sr-Cyrl-RS" sz="1200" dirty="0"/>
            </a:br>
            <a:r>
              <a:rPr lang="sr-Cyrl-RS" sz="1200" dirty="0"/>
              <a:t>Јер је с десне стране мени, да не посрнем.</a:t>
            </a:r>
          </a:p>
          <a:p>
            <a:pPr marL="0" indent="0">
              <a:buNone/>
            </a:pPr>
            <a:r>
              <a:rPr lang="sr-Cyrl-RS" sz="1200" dirty="0"/>
              <a:t>Тога ради развесели се срце моје,</a:t>
            </a:r>
            <a:br>
              <a:rPr lang="sr-Cyrl-RS" sz="1200" dirty="0"/>
            </a:br>
            <a:r>
              <a:rPr lang="sr-Cyrl-RS" sz="1200" dirty="0"/>
              <a:t>и обрадова се језик мој,</a:t>
            </a:r>
            <a:br>
              <a:rPr lang="sr-Cyrl-RS" sz="1200" dirty="0"/>
            </a:br>
            <a:r>
              <a:rPr lang="sr-Cyrl-RS" sz="1200" dirty="0"/>
              <a:t>а још и тело моје починуће у нади.</a:t>
            </a:r>
          </a:p>
          <a:p>
            <a:pPr marL="0" indent="0">
              <a:buNone/>
            </a:pPr>
            <a:r>
              <a:rPr lang="sr-Cyrl-RS" sz="1200" dirty="0">
                <a:solidFill>
                  <a:srgbClr val="FF0000"/>
                </a:solidFill>
              </a:rPr>
              <a:t>Јер нећеш оставити душу моју у аду,</a:t>
            </a:r>
            <a:br>
              <a:rPr lang="sr-Cyrl-RS" sz="1200" dirty="0">
                <a:solidFill>
                  <a:srgbClr val="FF0000"/>
                </a:solidFill>
              </a:rPr>
            </a:br>
            <a:r>
              <a:rPr lang="sr-Cyrl-RS" sz="1200" dirty="0">
                <a:solidFill>
                  <a:srgbClr val="FF0000"/>
                </a:solidFill>
              </a:rPr>
              <a:t>нити ћеш дати да светац Твој види труљења.</a:t>
            </a:r>
          </a:p>
          <a:p>
            <a:pPr marL="0" indent="0">
              <a:buNone/>
            </a:pPr>
            <a:r>
              <a:rPr lang="sr-Cyrl-RS" sz="1200" dirty="0"/>
              <a:t>Показао си ми путеве живота,</a:t>
            </a:r>
            <a:br>
              <a:rPr lang="sr-Cyrl-RS" sz="1200" dirty="0"/>
            </a:br>
            <a:r>
              <a:rPr lang="sr-Cyrl-RS" sz="1200" dirty="0"/>
              <a:t>испунићеш ме радошћу с лицем Твојим;</a:t>
            </a:r>
            <a:br>
              <a:rPr lang="sr-Cyrl-RS" sz="1200" dirty="0"/>
            </a:br>
            <a:r>
              <a:rPr lang="sr-Cyrl-RS" sz="1200" dirty="0"/>
              <a:t>красоте су у десници Твојој до краја.</a:t>
            </a:r>
          </a:p>
          <a:p>
            <a:pPr marL="0" indent="0">
              <a:buNone/>
            </a:pPr>
            <a:endParaRPr lang="sr-Cyrl-RS" sz="1200" dirty="0" smtClean="0"/>
          </a:p>
          <a:p>
            <a:pPr marL="0" indent="0">
              <a:buNone/>
            </a:pPr>
            <a:endParaRPr lang="sr-Cyrl-R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828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7942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2000" b="1" u="sng" dirty="0" smtClean="0"/>
              <a:t>Псалам 109</a:t>
            </a:r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r>
              <a:rPr lang="ru-RU" sz="1600" dirty="0" smtClean="0"/>
              <a:t>РЕЧЕ </a:t>
            </a:r>
            <a:r>
              <a:rPr lang="ru-RU" sz="1600" dirty="0"/>
              <a:t>Господ Господу моме: Седи Мени с десне стране,[</a:t>
            </a:r>
            <a:r>
              <a:rPr lang="ru-RU" sz="1600" dirty="0">
                <a:hlinkClick r:id="rId2"/>
              </a:rPr>
              <a:t>1</a:t>
            </a:r>
            <a:r>
              <a:rPr lang="ru-RU" sz="1600" dirty="0"/>
              <a:t>]</a:t>
            </a:r>
            <a:br>
              <a:rPr lang="ru-RU" sz="1600" dirty="0"/>
            </a:br>
            <a:r>
              <a:rPr lang="ru-RU" sz="1600" dirty="0"/>
              <a:t>док положим непријатеље Твоје за подножје ногама Твојим.</a:t>
            </a:r>
          </a:p>
          <a:p>
            <a:pPr marL="0" indent="0">
              <a:buNone/>
            </a:pPr>
            <a:r>
              <a:rPr lang="ru-RU" sz="1600" dirty="0"/>
              <a:t>Жезал силе Твоје послаће (Ти) Господа са Сиона,</a:t>
            </a:r>
            <a:br>
              <a:rPr lang="ru-RU" sz="1600" dirty="0"/>
            </a:br>
            <a:r>
              <a:rPr lang="ru-RU" sz="1600" dirty="0"/>
              <a:t>и владај усред непријатеља Твојих.</a:t>
            </a:r>
          </a:p>
          <a:p>
            <a:pPr marL="0" indent="0">
              <a:buNone/>
            </a:pPr>
            <a:r>
              <a:rPr lang="ru-RU" sz="1600" dirty="0"/>
              <a:t>Са Тобом је власт у дан моћи Твоје</a:t>
            </a:r>
            <a:br>
              <a:rPr lang="ru-RU" sz="1600" dirty="0"/>
            </a:br>
            <a:r>
              <a:rPr lang="ru-RU" sz="1600" dirty="0"/>
              <a:t>у сјају светих Твојих.</a:t>
            </a:r>
            <a:br>
              <a:rPr lang="ru-RU" sz="1600" dirty="0"/>
            </a:br>
            <a:r>
              <a:rPr lang="ru-RU" sz="1600" dirty="0"/>
              <a:t>Из утробе пре зорњаче родих Те.</a:t>
            </a:r>
          </a:p>
          <a:p>
            <a:pPr marL="0" indent="0">
              <a:buNone/>
            </a:pPr>
            <a:r>
              <a:rPr lang="ru-RU" sz="1600" dirty="0"/>
              <a:t>Закле се Господ и неће се раскајати:</a:t>
            </a:r>
            <a:br>
              <a:rPr lang="ru-RU" sz="1600" dirty="0"/>
            </a:br>
            <a:r>
              <a:rPr lang="ru-RU" sz="1600" dirty="0"/>
              <a:t>Ти си Свештеник до века, по чину Мелхиседекову.</a:t>
            </a:r>
          </a:p>
          <a:p>
            <a:pPr marL="0" indent="0">
              <a:buNone/>
            </a:pPr>
            <a:r>
              <a:rPr lang="ru-RU" sz="1600" dirty="0"/>
              <a:t>Господ је с десне стране Теби, скршио је у дан гњева Свога цареве;</a:t>
            </a:r>
          </a:p>
          <a:p>
            <a:pPr marL="0" indent="0">
              <a:buNone/>
            </a:pPr>
            <a:r>
              <a:rPr lang="ru-RU" sz="1600" dirty="0"/>
              <a:t>судиће у народима, испуниће лешевима (земљу),</a:t>
            </a:r>
            <a:br>
              <a:rPr lang="ru-RU" sz="1600" dirty="0"/>
            </a:br>
            <a:r>
              <a:rPr lang="ru-RU" sz="1600" dirty="0"/>
              <a:t>скршиће главе многих на земљи.</a:t>
            </a:r>
          </a:p>
          <a:p>
            <a:pPr marL="0" indent="0">
              <a:buNone/>
            </a:pPr>
            <a:r>
              <a:rPr lang="ru-RU" sz="1600" dirty="0"/>
              <a:t>С потока на путу пиће, зато ће уздигнути главу.</a:t>
            </a:r>
          </a:p>
          <a:p>
            <a:pPr marL="0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915463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79424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sr-Cyrl-RS" sz="2600" b="1" u="sng" dirty="0" smtClean="0"/>
              <a:t>Псалам 21</a:t>
            </a:r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r>
              <a:rPr lang="ru-RU" sz="1600" dirty="0" smtClean="0"/>
              <a:t>БОЖЕ</a:t>
            </a:r>
            <a:r>
              <a:rPr lang="ru-RU" sz="1600" dirty="0"/>
              <a:t>, Боже мој, (чуј ме;) зашто си ме оставио?[</a:t>
            </a:r>
            <a:r>
              <a:rPr lang="ru-RU" sz="1600" dirty="0">
                <a:hlinkClick r:id="rId2"/>
              </a:rPr>
              <a:t>1</a:t>
            </a:r>
            <a:r>
              <a:rPr lang="ru-RU" sz="1600" dirty="0"/>
              <a:t>]</a:t>
            </a:r>
            <a:br>
              <a:rPr lang="ru-RU" sz="1600" dirty="0"/>
            </a:br>
            <a:r>
              <a:rPr lang="ru-RU" sz="1600" dirty="0"/>
              <a:t>далеко су од спасења мога речи падова </a:t>
            </a:r>
            <a:r>
              <a:rPr lang="ru-RU" sz="1600" i="1" dirty="0"/>
              <a:t>(=крикова)</a:t>
            </a:r>
            <a:r>
              <a:rPr lang="ru-RU" sz="1600" dirty="0"/>
              <a:t> мојих.</a:t>
            </a:r>
          </a:p>
          <a:p>
            <a:pPr marL="0" indent="0">
              <a:buNone/>
            </a:pPr>
            <a:r>
              <a:rPr lang="ru-RU" sz="1600" dirty="0"/>
              <a:t>Боже мој, вичем у дану и не </a:t>
            </a:r>
            <a:r>
              <a:rPr lang="ru-RU" sz="1600" dirty="0" smtClean="0"/>
              <a:t>чујеш;</a:t>
            </a:r>
            <a:br>
              <a:rPr lang="ru-RU" sz="1600" dirty="0" smtClean="0"/>
            </a:br>
            <a:r>
              <a:rPr lang="ru-RU" sz="1600" dirty="0" smtClean="0"/>
              <a:t>и </a:t>
            </a:r>
            <a:r>
              <a:rPr lang="ru-RU" sz="1600" dirty="0"/>
              <a:t>у ноћи, и нема (одговора) на агонију моју.</a:t>
            </a:r>
          </a:p>
          <a:p>
            <a:pPr marL="0" indent="0">
              <a:buNone/>
            </a:pPr>
            <a:r>
              <a:rPr lang="ru-RU" sz="1600" dirty="0"/>
              <a:t>А Ти у светињи обитаваш, Хвало Израиљева.</a:t>
            </a:r>
          </a:p>
          <a:p>
            <a:pPr marL="0" indent="0">
              <a:buNone/>
            </a:pPr>
            <a:r>
              <a:rPr lang="ru-RU" sz="1600" dirty="0"/>
              <a:t>У Тебе се уздаше оци наши;</a:t>
            </a:r>
            <a:br>
              <a:rPr lang="ru-RU" sz="1600" dirty="0"/>
            </a:br>
            <a:r>
              <a:rPr lang="ru-RU" sz="1600" dirty="0"/>
              <a:t>уздаше се, и избавио си их;</a:t>
            </a:r>
          </a:p>
          <a:p>
            <a:pPr marL="0" indent="0">
              <a:buNone/>
            </a:pPr>
            <a:r>
              <a:rPr lang="ru-RU" sz="1600" dirty="0"/>
              <a:t>Теби вапише и бише спасени,</a:t>
            </a:r>
            <a:br>
              <a:rPr lang="ru-RU" sz="1600" dirty="0"/>
            </a:br>
            <a:r>
              <a:rPr lang="ru-RU" sz="1600" dirty="0"/>
              <a:t>на Тебе се уздаше и не постидеше се.</a:t>
            </a:r>
          </a:p>
          <a:p>
            <a:pPr marL="0" indent="0">
              <a:buNone/>
            </a:pPr>
            <a:r>
              <a:rPr lang="ru-RU" sz="1600" dirty="0"/>
              <a:t>А ја сам црв а не човек,</a:t>
            </a:r>
            <a:br>
              <a:rPr lang="ru-RU" sz="1600" dirty="0"/>
            </a:br>
            <a:r>
              <a:rPr lang="ru-RU" sz="1600" dirty="0"/>
              <a:t>подсмех људима и руг народу.</a:t>
            </a:r>
          </a:p>
          <a:p>
            <a:pPr marL="0" indent="0">
              <a:buNone/>
            </a:pPr>
            <a:r>
              <a:rPr lang="ru-RU" sz="1600" dirty="0"/>
              <a:t>Сви који ме видеше ругаше ми се,</a:t>
            </a:r>
            <a:br>
              <a:rPr lang="ru-RU" sz="1600" dirty="0"/>
            </a:br>
            <a:r>
              <a:rPr lang="ru-RU" sz="1600" dirty="0"/>
              <a:t>говораху устима, климаху главама:</a:t>
            </a:r>
          </a:p>
          <a:p>
            <a:pPr marL="0" indent="0">
              <a:buNone/>
            </a:pPr>
            <a:r>
              <a:rPr lang="ru-RU" sz="1600" dirty="0"/>
              <a:t>Уздао се у Господа, нека га избави![</a:t>
            </a:r>
            <a:r>
              <a:rPr lang="ru-RU" sz="1600" dirty="0">
                <a:hlinkClick r:id="rId3"/>
              </a:rPr>
              <a:t>2</a:t>
            </a:r>
            <a:r>
              <a:rPr lang="ru-RU" sz="1600" dirty="0"/>
              <a:t>]</a:t>
            </a:r>
            <a:br>
              <a:rPr lang="ru-RU" sz="1600" dirty="0"/>
            </a:br>
            <a:r>
              <a:rPr lang="ru-RU" sz="1600" dirty="0"/>
              <a:t>Нека се спасе, ако га хоће!</a:t>
            </a:r>
          </a:p>
          <a:p>
            <a:pPr marL="0" indent="0">
              <a:buNone/>
            </a:pPr>
            <a:r>
              <a:rPr lang="ru-RU" sz="1600" dirty="0"/>
              <a:t>Јер Ти си Који ме извади из утробе,</a:t>
            </a:r>
            <a:br>
              <a:rPr lang="ru-RU" sz="1600" dirty="0"/>
            </a:br>
            <a:r>
              <a:rPr lang="ru-RU" sz="1600" dirty="0"/>
              <a:t>нада моја од (времена) дојки мајке моје.</a:t>
            </a:r>
          </a:p>
          <a:p>
            <a:pPr marL="0" indent="0">
              <a:buNone/>
            </a:pPr>
            <a:r>
              <a:rPr lang="ru-RU" sz="1600" dirty="0"/>
              <a:t>Теби сам привржен од материце,</a:t>
            </a:r>
            <a:br>
              <a:rPr lang="ru-RU" sz="1600" dirty="0"/>
            </a:br>
            <a:r>
              <a:rPr lang="ru-RU" sz="1600" dirty="0"/>
              <a:t>из утробе мајке моје Ти си Бог мој.</a:t>
            </a:r>
          </a:p>
          <a:p>
            <a:pPr marL="0" indent="0">
              <a:buNone/>
            </a:pPr>
            <a:r>
              <a:rPr lang="ru-RU" sz="1600" dirty="0"/>
              <a:t>Немој одступити од мене, јер је невоља близу,</a:t>
            </a:r>
            <a:br>
              <a:rPr lang="ru-RU" sz="1600" dirty="0"/>
            </a:br>
            <a:r>
              <a:rPr lang="ru-RU" sz="1600" dirty="0"/>
              <a:t>а нема помоћника.</a:t>
            </a:r>
          </a:p>
          <a:p>
            <a:pPr marL="0" indent="0">
              <a:buNone/>
            </a:pPr>
            <a:r>
              <a:rPr lang="ru-RU" sz="1600" dirty="0"/>
              <a:t>Опколише ме јунци многи,</a:t>
            </a:r>
            <a:br>
              <a:rPr lang="ru-RU" sz="1600" dirty="0"/>
            </a:br>
            <a:r>
              <a:rPr lang="ru-RU" sz="1600" dirty="0"/>
              <a:t>бикови дебели окружише ме;</a:t>
            </a:r>
          </a:p>
          <a:p>
            <a:pPr marL="0" indent="0">
              <a:buNone/>
            </a:pPr>
            <a:r>
              <a:rPr lang="ru-RU" sz="1600" dirty="0"/>
              <a:t>отворише на ме уста своја,</a:t>
            </a:r>
            <a:br>
              <a:rPr lang="ru-RU" sz="1600" dirty="0"/>
            </a:br>
            <a:r>
              <a:rPr lang="ru-RU" sz="1600" dirty="0"/>
              <a:t>као лав који граби и риче.</a:t>
            </a:r>
          </a:p>
          <a:p>
            <a:pPr marL="0" indent="0">
              <a:buNone/>
            </a:pPr>
            <a:r>
              <a:rPr lang="ru-RU" sz="1600" dirty="0"/>
              <a:t>Као вода разлих се,</a:t>
            </a:r>
            <a:br>
              <a:rPr lang="ru-RU" sz="1600" dirty="0"/>
            </a:br>
            <a:r>
              <a:rPr lang="ru-RU" sz="1600" dirty="0"/>
              <a:t>и расуше се све кости моје;</a:t>
            </a:r>
            <a:br>
              <a:rPr lang="ru-RU" sz="1600" dirty="0"/>
            </a:br>
            <a:r>
              <a:rPr lang="ru-RU" sz="1600" dirty="0"/>
              <a:t>поста срце моје као восак топљен у утроби мојој.</a:t>
            </a:r>
          </a:p>
          <a:p>
            <a:pPr marL="0" indent="0">
              <a:buNone/>
            </a:pPr>
            <a:r>
              <a:rPr lang="ru-RU" sz="1600" dirty="0"/>
              <a:t>Сасуши се као опека снага моја,</a:t>
            </a:r>
            <a:br>
              <a:rPr lang="ru-RU" sz="1600" dirty="0"/>
            </a:br>
            <a:r>
              <a:rPr lang="ru-RU" sz="1600" dirty="0"/>
              <a:t>и језик мој прилепи се за грло моје,</a:t>
            </a:r>
            <a:br>
              <a:rPr lang="ru-RU" sz="1600" dirty="0"/>
            </a:br>
            <a:r>
              <a:rPr lang="ru-RU" sz="1600" dirty="0"/>
              <a:t>и у прах смртни низвео си ме.</a:t>
            </a:r>
          </a:p>
          <a:p>
            <a:pPr marL="0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647384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71804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1600" dirty="0"/>
              <a:t>Јер ме окружише пси многи,</a:t>
            </a:r>
            <a:br>
              <a:rPr lang="ru-RU" sz="1600" dirty="0"/>
            </a:br>
            <a:r>
              <a:rPr lang="ru-RU" sz="1600" dirty="0"/>
              <a:t>збор лукавих опколише ме;</a:t>
            </a:r>
            <a:br>
              <a:rPr lang="ru-RU" sz="1600" dirty="0"/>
            </a:br>
            <a:r>
              <a:rPr lang="ru-RU" sz="1600" dirty="0"/>
              <a:t>прободоше руке моје и ноге.</a:t>
            </a:r>
          </a:p>
          <a:p>
            <a:pPr marL="0" indent="0">
              <a:buNone/>
            </a:pPr>
            <a:r>
              <a:rPr lang="ru-RU" sz="1600" dirty="0"/>
              <a:t>Избројаше све кости моје,</a:t>
            </a:r>
            <a:br>
              <a:rPr lang="ru-RU" sz="1600" dirty="0"/>
            </a:br>
            <a:r>
              <a:rPr lang="ru-RU" sz="1600" dirty="0"/>
              <a:t>а они ме погледаше и презреше ме.</a:t>
            </a:r>
          </a:p>
          <a:p>
            <a:pPr marL="0" indent="0">
              <a:buNone/>
            </a:pPr>
            <a:r>
              <a:rPr lang="ru-RU" sz="1600" dirty="0"/>
              <a:t>Разделише одећу моју мећу собом,[</a:t>
            </a:r>
            <a:r>
              <a:rPr lang="ru-RU" sz="1600" dirty="0">
                <a:hlinkClick r:id="rId2"/>
              </a:rPr>
              <a:t>3</a:t>
            </a:r>
            <a:r>
              <a:rPr lang="ru-RU" sz="1600" dirty="0"/>
              <a:t>]</a:t>
            </a:r>
            <a:br>
              <a:rPr lang="ru-RU" sz="1600" dirty="0"/>
            </a:br>
            <a:r>
              <a:rPr lang="ru-RU" sz="1600" dirty="0"/>
              <a:t>и за хаљину моју бацаху коцку.</a:t>
            </a:r>
          </a:p>
          <a:p>
            <a:pPr marL="0" indent="0">
              <a:buNone/>
            </a:pPr>
            <a:r>
              <a:rPr lang="ru-RU" sz="1600" dirty="0"/>
              <a:t>А Ти, Господе, не удаљи помоћ Твоју од мене,</a:t>
            </a:r>
            <a:br>
              <a:rPr lang="ru-RU" sz="1600" dirty="0"/>
            </a:br>
            <a:r>
              <a:rPr lang="ru-RU" sz="1600" dirty="0"/>
              <a:t>похитај да ме заштитиш.</a:t>
            </a:r>
          </a:p>
          <a:p>
            <a:pPr marL="0" indent="0">
              <a:buNone/>
            </a:pPr>
            <a:r>
              <a:rPr lang="ru-RU" sz="1600" dirty="0"/>
              <a:t>Избави од мача душу моју,</a:t>
            </a:r>
            <a:br>
              <a:rPr lang="ru-RU" sz="1600" dirty="0"/>
            </a:br>
            <a:r>
              <a:rPr lang="ru-RU" sz="1600" dirty="0"/>
              <a:t>и из руке псеће јединицу моју.</a:t>
            </a:r>
          </a:p>
          <a:p>
            <a:pPr marL="0" indent="0">
              <a:buNone/>
            </a:pPr>
            <a:r>
              <a:rPr lang="ru-RU" sz="1600" dirty="0"/>
              <a:t>Спаси ме из уста лављих</a:t>
            </a:r>
            <a:br>
              <a:rPr lang="ru-RU" sz="1600" dirty="0"/>
            </a:br>
            <a:r>
              <a:rPr lang="ru-RU" sz="1600" dirty="0"/>
              <a:t>и од рогова носорога смерност моју.</a:t>
            </a:r>
          </a:p>
          <a:p>
            <a:pPr marL="0" indent="0">
              <a:buNone/>
            </a:pPr>
            <a:r>
              <a:rPr lang="ru-RU" sz="1600" dirty="0"/>
              <a:t>Казиваћу Име Твоје браћи мојој,[</a:t>
            </a:r>
            <a:r>
              <a:rPr lang="ru-RU" sz="1600" dirty="0">
                <a:hlinkClick r:id="rId3"/>
              </a:rPr>
              <a:t>4</a:t>
            </a:r>
            <a:r>
              <a:rPr lang="ru-RU" sz="1600" dirty="0"/>
              <a:t>]</a:t>
            </a:r>
            <a:br>
              <a:rPr lang="ru-RU" sz="1600" dirty="0"/>
            </a:br>
            <a:r>
              <a:rPr lang="ru-RU" sz="1600" dirty="0"/>
              <a:t>усред цркве хвалићу Те.</a:t>
            </a:r>
          </a:p>
          <a:p>
            <a:pPr marL="0" indent="0">
              <a:buNone/>
            </a:pPr>
            <a:r>
              <a:rPr lang="ru-RU" sz="1600" dirty="0"/>
              <a:t>Који се бојите Господа, хвалите Га;</a:t>
            </a:r>
            <a:br>
              <a:rPr lang="ru-RU" sz="1600" dirty="0"/>
            </a:br>
            <a:r>
              <a:rPr lang="ru-RU" sz="1600" dirty="0"/>
              <a:t>све семе Јаковљево прославите Га;</a:t>
            </a:r>
            <a:br>
              <a:rPr lang="ru-RU" sz="1600" dirty="0"/>
            </a:br>
            <a:r>
              <a:rPr lang="ru-RU" sz="1600" dirty="0"/>
              <a:t>нека Га се боји све семе Израиљево.</a:t>
            </a:r>
          </a:p>
          <a:p>
            <a:pPr marL="0" indent="0">
              <a:buNone/>
            </a:pPr>
            <a:r>
              <a:rPr lang="ru-RU" sz="1600" dirty="0"/>
              <a:t>Јер не понизи нити одбаци мољење убогог,</a:t>
            </a:r>
            <a:br>
              <a:rPr lang="ru-RU" sz="1600" dirty="0"/>
            </a:br>
            <a:r>
              <a:rPr lang="ru-RU" sz="1600" dirty="0"/>
              <a:t>нити окрену лице Своје од мене;</a:t>
            </a:r>
            <a:br>
              <a:rPr lang="ru-RU" sz="1600" dirty="0"/>
            </a:br>
            <a:r>
              <a:rPr lang="ru-RU" sz="1600" dirty="0"/>
              <a:t>и када завиках к Њему, услиша ме.</a:t>
            </a:r>
          </a:p>
          <a:p>
            <a:pPr marL="0" indent="0">
              <a:buNone/>
            </a:pPr>
            <a:r>
              <a:rPr lang="ru-RU" sz="1600" dirty="0"/>
              <a:t>О Теби је похвала моја,</a:t>
            </a:r>
            <a:br>
              <a:rPr lang="ru-RU" sz="1600" dirty="0"/>
            </a:br>
            <a:r>
              <a:rPr lang="ru-RU" sz="1600" dirty="0"/>
              <a:t>у цркви великој (исповедаћу Ти се);</a:t>
            </a:r>
            <a:br>
              <a:rPr lang="ru-RU" sz="1600" dirty="0"/>
            </a:br>
            <a:r>
              <a:rPr lang="ru-RU" sz="1600" dirty="0"/>
              <a:t>завете моје испунићу пред онима који Га се боје.</a:t>
            </a:r>
          </a:p>
          <a:p>
            <a:pPr marL="0" indent="0">
              <a:buNone/>
            </a:pPr>
            <a:r>
              <a:rPr lang="ru-RU" sz="1600" dirty="0"/>
              <a:t>Јешће убоги и наситиће се,</a:t>
            </a:r>
            <a:br>
              <a:rPr lang="ru-RU" sz="1600" dirty="0"/>
            </a:br>
            <a:r>
              <a:rPr lang="ru-RU" sz="1600" dirty="0"/>
              <a:t>и хвалиће Господа они који Га траже;</a:t>
            </a:r>
            <a:br>
              <a:rPr lang="ru-RU" sz="1600" dirty="0"/>
            </a:br>
            <a:r>
              <a:rPr lang="ru-RU" sz="1600" dirty="0"/>
              <a:t>жива ће бити срца њихова у век века.</a:t>
            </a:r>
          </a:p>
          <a:p>
            <a:pPr marL="0" indent="0">
              <a:buNone/>
            </a:pPr>
            <a:r>
              <a:rPr lang="ru-RU" sz="1600" dirty="0"/>
              <a:t>Опоменуће се и обратиће се Господу сви крајеви земаљски,</a:t>
            </a:r>
            <a:br>
              <a:rPr lang="ru-RU" sz="1600" dirty="0"/>
            </a:br>
            <a:r>
              <a:rPr lang="ru-RU" sz="1600" dirty="0"/>
              <a:t>и поклониће се пред Њим сви родови народа.</a:t>
            </a:r>
          </a:p>
          <a:p>
            <a:pPr marL="0" indent="0">
              <a:buNone/>
            </a:pPr>
            <a:r>
              <a:rPr lang="ru-RU" sz="1600" dirty="0"/>
              <a:t>Јер је Господње Царство,</a:t>
            </a:r>
            <a:br>
              <a:rPr lang="ru-RU" sz="1600" dirty="0"/>
            </a:br>
            <a:r>
              <a:rPr lang="ru-RU" sz="1600" dirty="0"/>
              <a:t>и Он ће владати (свим) народима.</a:t>
            </a:r>
          </a:p>
          <a:p>
            <a:pPr marL="0" indent="0">
              <a:buNone/>
            </a:pPr>
            <a:r>
              <a:rPr lang="ru-RU" sz="1600" dirty="0"/>
              <a:t>Једоше и поклонише се сви моћници земаљски;</a:t>
            </a:r>
            <a:br>
              <a:rPr lang="ru-RU" sz="1600" dirty="0"/>
            </a:br>
            <a:r>
              <a:rPr lang="ru-RU" sz="1600" dirty="0"/>
              <a:t>пред Њим ће се поклонити сви који силазе у земљу;</a:t>
            </a:r>
            <a:br>
              <a:rPr lang="ru-RU" sz="1600" dirty="0"/>
            </a:br>
            <a:r>
              <a:rPr lang="ru-RU" sz="1600" dirty="0"/>
              <a:t>а душа ће моја Њему живети.</a:t>
            </a:r>
          </a:p>
          <a:p>
            <a:pPr marL="0" indent="0">
              <a:buNone/>
            </a:pPr>
            <a:r>
              <a:rPr lang="ru-RU" sz="1600" dirty="0"/>
              <a:t>И семе моје служиће Њему;</a:t>
            </a:r>
            <a:br>
              <a:rPr lang="ru-RU" sz="1600" dirty="0"/>
            </a:br>
            <a:r>
              <a:rPr lang="ru-RU" sz="1600" dirty="0"/>
              <a:t>и јавиће се Господу нараштај долазећи.</a:t>
            </a:r>
          </a:p>
          <a:p>
            <a:pPr marL="0" indent="0">
              <a:buNone/>
            </a:pPr>
            <a:r>
              <a:rPr lang="ru-RU" sz="1600" dirty="0"/>
              <a:t>И објавиће правду Његову,</a:t>
            </a:r>
            <a:br>
              <a:rPr lang="ru-RU" sz="1600" dirty="0"/>
            </a:br>
            <a:r>
              <a:rPr lang="ru-RU" sz="1600" dirty="0"/>
              <a:t>народу који ће се родити, оно што учини </a:t>
            </a:r>
          </a:p>
          <a:p>
            <a:pPr marL="0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413955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Задаци: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Прочитајте Псалме!</a:t>
            </a:r>
          </a:p>
          <a:p>
            <a:r>
              <a:rPr lang="sr-Cyrl-RS" dirty="0" smtClean="0"/>
              <a:t>О чему пророкује означени дио у Псалму 15?</a:t>
            </a:r>
          </a:p>
          <a:p>
            <a:r>
              <a:rPr lang="sr-Cyrl-RS" dirty="0" smtClean="0"/>
              <a:t>О коме говори Псалам 109?</a:t>
            </a:r>
          </a:p>
          <a:p>
            <a:r>
              <a:rPr lang="sr-Cyrl-RS" dirty="0" smtClean="0"/>
              <a:t>На који догађај вас упућује пророштво у Псалму 21?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683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19</TotalTime>
  <Words>94</Words>
  <Application>Microsoft Office PowerPoint</Application>
  <PresentationFormat>On-screen Show (4:3)</PresentationFormat>
  <Paragraphs>62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Verdana</vt:lpstr>
      <vt:lpstr>Wingdings 2</vt:lpstr>
      <vt:lpstr>Aspect</vt:lpstr>
      <vt:lpstr>Васпитни карактер Псалама 2</vt:lpstr>
      <vt:lpstr>PowerPoint Presentation</vt:lpstr>
      <vt:lpstr>PowerPoint Presentation</vt:lpstr>
      <vt:lpstr>PowerPoint Presentation</vt:lpstr>
      <vt:lpstr>PowerPoint Presentation</vt:lpstr>
      <vt:lpstr>Задаци: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Васпитни карактер Псалама 2</dc:title>
  <dc:creator>valan</dc:creator>
  <cp:lastModifiedBy>Dragan</cp:lastModifiedBy>
  <cp:revision>3</cp:revision>
  <dcterms:created xsi:type="dcterms:W3CDTF">2020-03-27T08:45:07Z</dcterms:created>
  <dcterms:modified xsi:type="dcterms:W3CDTF">2020-03-27T10:49:29Z</dcterms:modified>
</cp:coreProperties>
</file>