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5" r:id="rId9"/>
    <p:sldId id="276" r:id="rId10"/>
    <p:sldId id="262" r:id="rId11"/>
    <p:sldId id="265" r:id="rId12"/>
    <p:sldId id="270" r:id="rId13"/>
    <p:sldId id="271" r:id="rId14"/>
    <p:sldId id="272" r:id="rId15"/>
    <p:sldId id="273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EEB206-D4F9-4175-9084-C02B5EE7AEA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E720BA-3812-4D1F-BF8F-A658E43F5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EB206-D4F9-4175-9084-C02B5EE7AEA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0BA-3812-4D1F-BF8F-A658E43F5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EB206-D4F9-4175-9084-C02B5EE7AEA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0BA-3812-4D1F-BF8F-A658E43F5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EB206-D4F9-4175-9084-C02B5EE7AEA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0BA-3812-4D1F-BF8F-A658E43F57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EB206-D4F9-4175-9084-C02B5EE7AEA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0BA-3812-4D1F-BF8F-A658E43F57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EB206-D4F9-4175-9084-C02B5EE7AEA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0BA-3812-4D1F-BF8F-A658E43F57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EB206-D4F9-4175-9084-C02B5EE7AEA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0BA-3812-4D1F-BF8F-A658E43F5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EB206-D4F9-4175-9084-C02B5EE7AEA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0BA-3812-4D1F-BF8F-A658E43F57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EB206-D4F9-4175-9084-C02B5EE7AEA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0BA-3812-4D1F-BF8F-A658E43F5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EEB206-D4F9-4175-9084-C02B5EE7AEA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720BA-3812-4D1F-BF8F-A658E43F5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EEB206-D4F9-4175-9084-C02B5EE7AEA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E720BA-3812-4D1F-BF8F-A658E43F57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EEB206-D4F9-4175-9084-C02B5EE7AEA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E720BA-3812-4D1F-BF8F-A658E43F5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85883"/>
          </a:xfrm>
        </p:spPr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Васкрсење Лазарево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857496"/>
            <a:ext cx="7715304" cy="35719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-субота1-e1428443277703-720x3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143116"/>
            <a:ext cx="8358246" cy="4286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Васкрсење Лазарево је произвело снажан утисак на мноштво народа.С једне стране,многи су од тога тренутка повјеровали у Христа као Сина Божијег,а с друге стране  то је био догађај одлуке  да се Христос  убије,јер се у Св.писму каже</a:t>
            </a:r>
            <a:r>
              <a:rPr lang="sr-Cyrl-RS" u="sng" dirty="0" smtClean="0"/>
              <a:t>:”Од тога,дакле,дана договорише се да га убију.” (Јн 11,53)</a:t>
            </a: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Васкрсење Лазарево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askrsenje-lazarevo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428736"/>
            <a:ext cx="6786610" cy="514353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Васкрсење Лазарево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/>
              <a:t>Послије васкрсења Лазар је прогнан из Јудеје на Кипар.Када су 45.године апостоли Павле и Варнава проповиједали на Кипру,поставили су Лазара за епископа Китиона (данашња Ларнака).</a:t>
            </a:r>
            <a:r>
              <a:rPr lang="sr-Cyrl-RS" sz="2800" u="sng" dirty="0" smtClean="0"/>
              <a:t>Као епископ кипарски  служио је 18 година,и поново се упокојио у Господу 63.године</a:t>
            </a:r>
            <a:r>
              <a:rPr lang="sr-Cyrl-RS" sz="2800" dirty="0" smtClean="0"/>
              <a:t>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Васкрсење Лазарево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86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481138"/>
            <a:ext cx="6357982" cy="480538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Васкрсење Лазарево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b="1" dirty="0" smtClean="0"/>
              <a:t>У Уџбенику на стр.81.прочитати јеванђелски текст о Мари и Марији</a:t>
            </a:r>
            <a:r>
              <a:rPr lang="sr-Cyrl-RS" dirty="0" smtClean="0"/>
              <a:t>.</a:t>
            </a:r>
            <a:r>
              <a:rPr lang="en-US" dirty="0" smtClean="0"/>
              <a:t>(</a:t>
            </a:r>
            <a:r>
              <a:rPr lang="sr-Cyrl-RS" dirty="0" smtClean="0"/>
              <a:t>Занимљивости</a:t>
            </a:r>
            <a:r>
              <a:rPr lang="en-US" dirty="0" smtClean="0"/>
              <a:t>)</a:t>
            </a:r>
            <a:endParaRPr lang="sr-Cyrl-RS" dirty="0" smtClean="0"/>
          </a:p>
          <a:p>
            <a:r>
              <a:rPr lang="sr-Cyrl-RS" dirty="0" smtClean="0"/>
              <a:t> </a:t>
            </a:r>
            <a:r>
              <a:rPr lang="ru-RU" dirty="0" smtClean="0"/>
              <a:t>Примјећујемо два приступа,али та два става Марије и Марте као да се  стапају у један. Марта која дјелује према људима и Марија која упија сваку ријеч одозго,ипак  једна другу освјетљавују.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Вјерник који учи од Марије и Марте учи се ревности, али учи и то да за све постоји тренутак: вријеме за слушање и време за рад. Мудрост је у разлучивању.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Васкрсење Лазарево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428736"/>
            <a:ext cx="6357982" cy="507209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Васкрсење Лазарево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 стр.82.налазе се 4 питања.Одговарајући на њих учићеш да будеш истраживач и да закључујеш.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Васкрсење Лазарево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vitanij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857496"/>
            <a:ext cx="7800975" cy="38338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“Ево вам казујем тајну:мртви ће васкрснути нераспадљиви...Јер треба ово распадљиво да се обучеу нераспадљивост,и о ово смртно да се обуче у бесмртност.” (! Ко 15,51-53</a:t>
            </a:r>
            <a:r>
              <a:rPr lang="sr-Cyrl-RS" dirty="0" smtClean="0"/>
              <a:t>)</a:t>
            </a:r>
          </a:p>
          <a:p>
            <a:r>
              <a:rPr lang="sr-Cyrl-RS" dirty="0" smtClean="0"/>
              <a:t>Учење о васкрсењу мртвих –темељ хришћанства.</a:t>
            </a:r>
          </a:p>
          <a:p>
            <a:r>
              <a:rPr lang="sr-Cyrl-RS" dirty="0" smtClean="0"/>
              <a:t>Ову истину Христос је потврдио у току своје мисије и на примјеру васкрсења свог пријатеља Лазара.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Васкрсење Лазарево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90_ikona1_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481138"/>
            <a:ext cx="6357981" cy="501969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Васкрсење Лазарево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Током своје мисије Христос је посјећивао многе градове ширећи науку и чинећи чуда.Његова проповијед се дотицала срца многих људи.Како су се људи везивали за Христа тако је и он пројављивао своју љубав према многима.Међу најдражим сљедбеницима био је и </a:t>
            </a:r>
            <a:r>
              <a:rPr lang="sr-Cyrl-RS" b="1" dirty="0" smtClean="0"/>
              <a:t>Лазар из Витаније</a:t>
            </a:r>
            <a:r>
              <a:rPr lang="sr-Cyrl-RS" dirty="0" smtClean="0"/>
              <a:t>,кога је називао својим пријатељем.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Васкрсење Лазарево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Лазар се разболио и пао на постељу.</a:t>
            </a:r>
          </a:p>
          <a:p>
            <a:r>
              <a:rPr lang="sr-Cyrl-RS" dirty="0" smtClean="0"/>
              <a:t>Његове сестре Марта и Марија,вјерне сљедбенице Христове,говоре Христу</a:t>
            </a:r>
            <a:r>
              <a:rPr lang="sr-Cyrl-RS" b="1" dirty="0" smtClean="0"/>
              <a:t>:”Ево болује онај кога ти љубиш.” </a:t>
            </a:r>
            <a:r>
              <a:rPr lang="sr-Cyrl-RS" dirty="0" smtClean="0"/>
              <a:t>(Јн</a:t>
            </a:r>
            <a:r>
              <a:rPr lang="en-US" dirty="0" smtClean="0"/>
              <a:t> 11,3)</a:t>
            </a:r>
            <a:r>
              <a:rPr lang="sr-Cyrl-RS" dirty="0" smtClean="0"/>
              <a:t>.У међувремену Лазар се упокојио .</a:t>
            </a:r>
            <a:endParaRPr lang="en-US" dirty="0" smtClean="0"/>
          </a:p>
          <a:p>
            <a:r>
              <a:rPr lang="sr-Cyrl-RS" dirty="0" smtClean="0"/>
              <a:t>Могуће је,да је Христос и  допустио Лазареву смрт да би на њему пројавио  чудо Васкрсења.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Васкрсење Лазарево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785926"/>
            <a:ext cx="7072362" cy="457203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Васкрсење Лазарево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Христос долази у Витанију четири дана након Лазареве смрти.</a:t>
            </a:r>
          </a:p>
          <a:p>
            <a:r>
              <a:rPr lang="sr-Cyrl-RS" dirty="0" smtClean="0"/>
              <a:t>Сестра Лазарева Марта говори :”</a:t>
            </a:r>
            <a:r>
              <a:rPr lang="sr-Cyrl-RS" u="sng" dirty="0" smtClean="0"/>
              <a:t>Господе да си ти био овдје не би умро брат мој.Али и сада знам,да што год заиштеш у Бога ,даће ти Бог.”</a:t>
            </a:r>
            <a:r>
              <a:rPr lang="en-US" u="sng" dirty="0" smtClean="0"/>
              <a:t>(</a:t>
            </a:r>
            <a:r>
              <a:rPr lang="sr-Cyrl-RS" u="sng" dirty="0" smtClean="0"/>
              <a:t>Јн 11,21</a:t>
            </a:r>
            <a:r>
              <a:rPr lang="en-US" u="sng" dirty="0" smtClean="0"/>
              <a:t>)</a:t>
            </a:r>
            <a:endParaRPr lang="sr-Cyrl-RS" u="sng" dirty="0" smtClean="0"/>
          </a:p>
          <a:p>
            <a:r>
              <a:rPr lang="sr-Cyrl-RS" dirty="0" smtClean="0"/>
              <a:t>Рече Исус</a:t>
            </a:r>
            <a:r>
              <a:rPr lang="en-US" dirty="0" smtClean="0"/>
              <a:t> :</a:t>
            </a:r>
            <a:r>
              <a:rPr lang="sr-Cyrl-RS" b="1" dirty="0" smtClean="0"/>
              <a:t>”Васкрснуће брат твој.”</a:t>
            </a:r>
          </a:p>
          <a:p>
            <a:r>
              <a:rPr lang="sr-Cyrl-RS" dirty="0" smtClean="0"/>
              <a:t>Марта одговара:”</a:t>
            </a:r>
            <a:r>
              <a:rPr lang="sr-Cyrl-RS" u="sng" dirty="0" smtClean="0"/>
              <a:t>Знам да ће васкрснути о васкрсењу у последњи дан.”</a:t>
            </a:r>
            <a:r>
              <a:rPr lang="en-US" u="sng" dirty="0" smtClean="0"/>
              <a:t> </a:t>
            </a:r>
            <a:r>
              <a:rPr lang="en-US" dirty="0" smtClean="0"/>
              <a:t>(</a:t>
            </a:r>
            <a:r>
              <a:rPr lang="sr-Cyrl-RS" dirty="0" smtClean="0"/>
              <a:t>Јн 11,25</a:t>
            </a:r>
            <a:r>
              <a:rPr lang="en-US" dirty="0" smtClean="0"/>
              <a:t>)</a:t>
            </a:r>
            <a:r>
              <a:rPr lang="sr-Cyrl-RS" dirty="0" smtClean="0"/>
              <a:t>,и тиме изражава старозавјетни приступ.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Васкрсење Лазарево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Христов одговор Марти је:” </a:t>
            </a:r>
            <a:r>
              <a:rPr lang="sr-Cyrl-RS" dirty="0" smtClean="0">
                <a:solidFill>
                  <a:srgbClr val="FF0000"/>
                </a:solidFill>
              </a:rPr>
              <a:t>Ја сам васкрсење и живот,који вјерује у мене ако и умре живјеће”</a:t>
            </a:r>
            <a:r>
              <a:rPr lang="en-US" dirty="0" smtClean="0"/>
              <a:t>(</a:t>
            </a:r>
            <a:r>
              <a:rPr lang="sr-Cyrl-RS" dirty="0" smtClean="0"/>
              <a:t>Јн 11,25</a:t>
            </a:r>
            <a:r>
              <a:rPr lang="en-US" dirty="0" smtClean="0"/>
              <a:t>)</a:t>
            </a:r>
            <a:r>
              <a:rPr lang="sr-Cyrl-RS" dirty="0" smtClean="0"/>
              <a:t>,да би тријумфално узвикнуо:” </a:t>
            </a:r>
            <a:r>
              <a:rPr lang="sr-Cyrl-RS" b="1" dirty="0" smtClean="0">
                <a:solidFill>
                  <a:srgbClr val="FF0000"/>
                </a:solidFill>
              </a:rPr>
              <a:t>Лазаре,изиђи напоље</a:t>
            </a:r>
            <a:r>
              <a:rPr lang="sr-Cyrl-RS" dirty="0" smtClean="0"/>
              <a:t>”</a:t>
            </a:r>
            <a:r>
              <a:rPr lang="en-US" dirty="0" smtClean="0"/>
              <a:t>(</a:t>
            </a:r>
            <a:r>
              <a:rPr lang="sr-Cyrl-RS" dirty="0" smtClean="0"/>
              <a:t>Јн 11,43</a:t>
            </a:r>
            <a:r>
              <a:rPr lang="en-US" dirty="0" smtClean="0"/>
              <a:t>)</a:t>
            </a:r>
            <a:endParaRPr lang="sr-Cyrl-RS" dirty="0" smtClean="0"/>
          </a:p>
          <a:p>
            <a:r>
              <a:rPr lang="sr-Cyrl-RS" dirty="0" smtClean="0"/>
              <a:t>О овом чуду раширио се глас  не само међу људима у Јерусалиму,него и међу свим Јудејима који су дођли у Јерусалим да прославе Пасху.Лазар је изашао из гробнице.</a:t>
            </a:r>
          </a:p>
          <a:p>
            <a:r>
              <a:rPr lang="sr-Cyrl-RS" u="sng" dirty="0" smtClean="0"/>
              <a:t>Лазарево васкрсење Црква празнује у суботу,шесте недјеље поста.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Васкрсење Лазарево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itani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500174"/>
            <a:ext cx="6715172" cy="492922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Васкрсење Лазарево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</TotalTime>
  <Words>486</Words>
  <Application>Microsoft Office PowerPoint</Application>
  <PresentationFormat>On-screen Show (4:3)</PresentationFormat>
  <Paragraphs>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Lucida Sans Unicode</vt:lpstr>
      <vt:lpstr>Verdana</vt:lpstr>
      <vt:lpstr>Wingdings 2</vt:lpstr>
      <vt:lpstr>Wingdings 3</vt:lpstr>
      <vt:lpstr>Concourse</vt:lpstr>
      <vt:lpstr>Васкрсење Лазарево</vt:lpstr>
      <vt:lpstr>Васкрсење Лазарево</vt:lpstr>
      <vt:lpstr>Васкрсење Лазарево</vt:lpstr>
      <vt:lpstr>Васкрсење Лазарево</vt:lpstr>
      <vt:lpstr>Васкрсење Лазарево</vt:lpstr>
      <vt:lpstr>Васкрсење Лазарево</vt:lpstr>
      <vt:lpstr>Васкрсење Лазарево</vt:lpstr>
      <vt:lpstr>Васкрсење Лазарево</vt:lpstr>
      <vt:lpstr>Васкрсење Лазарево</vt:lpstr>
      <vt:lpstr>Васкрсење Лазарево</vt:lpstr>
      <vt:lpstr>Васкрсење Лазарево</vt:lpstr>
      <vt:lpstr>Васкрсење Лазарево</vt:lpstr>
      <vt:lpstr>Васкрсење Лазарево</vt:lpstr>
      <vt:lpstr>Васкрсење Лазарево</vt:lpstr>
      <vt:lpstr>Васкрсење Лазарево</vt:lpstr>
      <vt:lpstr>Васкрсење Лазарево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Васкрсење Лазарево</dc:title>
  <dc:creator>Milena</dc:creator>
  <cp:lastModifiedBy>Dragan</cp:lastModifiedBy>
  <cp:revision>15</cp:revision>
  <dcterms:created xsi:type="dcterms:W3CDTF">2017-03-19T12:18:07Z</dcterms:created>
  <dcterms:modified xsi:type="dcterms:W3CDTF">2020-03-24T18:38:50Z</dcterms:modified>
</cp:coreProperties>
</file>