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900025-1B0C-4801-8485-77BF64A56D0C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678CA84-A628-4088-B61A-207C98843F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928802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ВАСКРСЕЊЕ ЛАЗАРЕВО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600076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УЧЕНИК:ДАНИЛО ЂУКИЋ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15074" y="600076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ВЈЕРОУЧИТЕЉ:ЈЕРЕЈ НЕНАД ЂУРИЋ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ВАСКРСЕЊЕ ЛАЗАРЕВО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Током своје мисије Христос је имао много следбеника међу којима је био и његов пријатељ Лазар из Витаније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35743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Лазареве сестре Марта и Марија су поручиле Христу када је Лазар пао на постељу:”Ево болује онај кога ти љубиш”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Христос се није журио да да се одазове позиву већ је боравак продужио још два дана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92906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међувремену Лазар се упокојио што је Христос допустио да би на </a:t>
            </a:r>
            <a:r>
              <a:rPr lang="sr-Cyrl-RS" smtClean="0"/>
              <a:t>њему  приказао чудесно </a:t>
            </a:r>
            <a:r>
              <a:rPr lang="sr-Cyrl-RS" dirty="0" smtClean="0"/>
              <a:t>васкрсење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Лазарево васкрсење је произвело снажан утицај на мноштво народа с једне стране народ је повјеровао да је Христос син Божији а са друге стране коначно су се договорили да га убију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Господ Исус Христос је дошао четири дана након Лазареве смрти.туга за њим није престајала.Људи су масовно долазили код Марте и Марије да саучествују у њиховој жалости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Марта када је сазнала за Христов долазак изашла му је у сусрет и рече Господу да је он био ту не би њен брат умро на шта он рече:”Васкрснуће твој брат” а она каже да зна да ће васкрснути али на последњи дан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714752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Ова реченица исказује вјеровање старог народа у васкрсење.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429132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За </a:t>
            </a:r>
            <a:r>
              <a:rPr lang="sr-Cyrl-RS" sz="2000" dirty="0" smtClean="0"/>
              <a:t>васкрсење се знало и прије Христа али Господ добуњује ову истину ријечима:”Ја сам васкрсење и живот ;ко у мене вјерује ако и умре,живјеће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Христос заповједи да уклоне надгробни камен  а Марта рече:”Господе  већ заудара јер је четири дана у гробу”.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428736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Исус подиже очи к небу ,заблагодари Оцу  небеском и узвикну:”Лазаре,изиђи напоље”.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42886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Лазар васкрсну и појави се на вратима гроба обавијен погребним платном.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14324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Христос нареди да се Лазар одмота од повоја.О овом догађају пронио се глас ме само међу мјестанима јерусалима него међи свим Јудејима који су досли у Јерусалим да прославе празник Пасхе</a:t>
            </a:r>
            <a:endParaRPr lang="en-US" dirty="0"/>
          </a:p>
        </p:txBody>
      </p:sp>
      <p:pic>
        <p:nvPicPr>
          <p:cNvPr id="1026" name="Picture 2" descr="C:\Users\djuki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228601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Лазарево васкрсење се прославља у суботу шесте недеље Великог Поста </a:t>
            </a:r>
            <a:endParaRPr lang="en-US" sz="2000" dirty="0"/>
          </a:p>
        </p:txBody>
      </p:sp>
      <p:pic>
        <p:nvPicPr>
          <p:cNvPr id="2050" name="Picture 2" descr="C:\Users\djukic\Desktop\zpostx237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2982907" cy="17224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57187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Након васкрсења Лазар је прогнан из Јудеје на Кипар.Када су 45.године апостоли Пвле и Варнава прповједали на Кипру поставили су Лазара за епископа.На тој функцији је слузио 18 година а поново се упокојио 63.године.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u="sng" dirty="0" smtClean="0"/>
              <a:t>О Марији и Марти из Светог Писма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285860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“А кад путоваху и он уђе у једно село,а жена нек а по имену Марта,прими га у своју кућу .И у ње бијеше сестра по имену Марија,која сједе код ногу Исусових и слушаше бесједу његову.А Марта рече:Господе, зар ти не мариш што  моја сестра остави ме сама да служим?Реци јој да ми помогне.А Исус рече:Марта Марта бринеш се и узнемираваш много,а само је једно потребно.Али је Марија добро дио изабрала  који јој се неће одузети    </a:t>
            </a:r>
            <a:endParaRPr lang="en-US" dirty="0"/>
          </a:p>
        </p:txBody>
      </p:sp>
      <p:pic>
        <p:nvPicPr>
          <p:cNvPr id="3074" name="Picture 2" descr="C:\Users\djuki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429000"/>
            <a:ext cx="314327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</TotalTime>
  <Words>428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</vt:lpstr>
      <vt:lpstr>Rockwell</vt:lpstr>
      <vt:lpstr>Wingdings 2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djukic</dc:creator>
  <cp:lastModifiedBy>Dragan</cp:lastModifiedBy>
  <cp:revision>10</cp:revision>
  <dcterms:created xsi:type="dcterms:W3CDTF">2018-03-24T22:54:24Z</dcterms:created>
  <dcterms:modified xsi:type="dcterms:W3CDTF">2020-03-25T07:35:26Z</dcterms:modified>
</cp:coreProperties>
</file>