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4600" y="2971800"/>
            <a:ext cx="16637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590800" y="3644900"/>
            <a:ext cx="14986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Лазар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857500" y="292100"/>
            <a:ext cx="3403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Библија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дјецу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619500" y="8382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представља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7500" y="292100"/>
            <a:ext cx="2857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отишао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17500" y="723900"/>
            <a:ext cx="276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гроба.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17500" y="1155700"/>
            <a:ext cx="2641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камен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17500" y="1574800"/>
            <a:ext cx="1993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лежао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преко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17500" y="2006600"/>
            <a:ext cx="965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улаза.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15900"/>
            <a:ext cx="3009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„Склоните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камен”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" y="647700"/>
            <a:ext cx="3683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наредио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1079500"/>
            <a:ext cx="3530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„Господе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" y="1498600"/>
            <a:ext cx="2908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већ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заудара;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41300" y="1930400"/>
            <a:ext cx="1955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четири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41300" y="2349500"/>
            <a:ext cx="1422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гробу.”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03400" y="749300"/>
            <a:ext cx="185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Исусову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638300" y="1181100"/>
            <a:ext cx="2197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наредбу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346200" y="1612900"/>
            <a:ext cx="276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склонише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камен.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77900" y="2032000"/>
            <a:ext cx="35052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88900" algn="l"/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помоли</a:t>
            </a:r>
          </a:p>
          <a:p>
            <a:pPr>
              <a:lnSpc>
                <a:spcPts val="3300"/>
              </a:lnSpc>
              <a:tabLst>
                <a:tab pos="88900" algn="l"/>
                <a:tab pos="1270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Свом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небеском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Оцу.</a:t>
            </a:r>
          </a:p>
          <a:p>
            <a:pPr>
              <a:lnSpc>
                <a:spcPts val="3300"/>
              </a:lnSpc>
              <a:tabLst>
                <a:tab pos="88900" algn="l"/>
                <a:tab pos="1270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хтио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учини</a:t>
            </a:r>
          </a:p>
          <a:p>
            <a:pPr>
              <a:lnSpc>
                <a:spcPts val="3300"/>
              </a:lnSpc>
              <a:tabLst>
                <a:tab pos="88900" algn="l"/>
                <a:tab pos="1270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велико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чудо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55700" y="3746500"/>
            <a:ext cx="3149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знали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816100" y="4165600"/>
            <a:ext cx="1841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послао.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0" y="901700"/>
            <a:ext cx="1587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„Лазаре!”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727200" y="1333500"/>
            <a:ext cx="1930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викну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70000" y="1765300"/>
            <a:ext cx="28575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„Изађи!”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</a:p>
          <a:p>
            <a:pPr>
              <a:lnSpc>
                <a:spcPts val="3300"/>
              </a:lnSpc>
              <a:tabLst>
                <a:tab pos="1016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зурио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36700" y="2616200"/>
            <a:ext cx="23241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54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пећину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чуду.</a:t>
            </a:r>
          </a:p>
          <a:p>
            <a:pPr>
              <a:lnSpc>
                <a:spcPts val="33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57300" y="3467100"/>
            <a:ext cx="288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учинити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мртав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524000" y="3898900"/>
            <a:ext cx="2349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човјек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оживи?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44900" y="2044700"/>
            <a:ext cx="609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ДА!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289300" y="2476500"/>
            <a:ext cx="1320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Лазар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149600" y="2908300"/>
            <a:ext cx="161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изашао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352800" y="3327400"/>
            <a:ext cx="1206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пећине,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73400" y="3759200"/>
            <a:ext cx="17653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08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умотан</a:t>
            </a:r>
          </a:p>
          <a:p>
            <a:pPr>
              <a:lnSpc>
                <a:spcPts val="33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платно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467100" y="4610100"/>
            <a:ext cx="977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ЖИВ!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56100" y="292100"/>
            <a:ext cx="43053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„Ослободите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„Пустите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иде”.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49600" y="127000"/>
            <a:ext cx="5740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радост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настала!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Сузе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051300" y="546100"/>
            <a:ext cx="4838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преобратиле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смијех.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521200" y="977900"/>
            <a:ext cx="43688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14300" algn="l"/>
                <a:tab pos="203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одржао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ријеч.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Лазар</a:t>
            </a:r>
          </a:p>
          <a:p>
            <a:pPr>
              <a:lnSpc>
                <a:spcPts val="3300"/>
              </a:lnSpc>
              <a:tabLst>
                <a:tab pos="114300" algn="l"/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Једино</a:t>
            </a:r>
          </a:p>
          <a:p>
            <a:pPr>
              <a:lnSpc>
                <a:spcPts val="3300"/>
              </a:lnSpc>
              <a:tabLst>
                <a:tab pos="1143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156200" y="2260600"/>
            <a:ext cx="3721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мртвом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1100" y="177800"/>
            <a:ext cx="77089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191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људи,видјевши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повјеровали</a:t>
            </a:r>
          </a:p>
          <a:p>
            <a:pPr>
              <a:lnSpc>
                <a:spcPts val="3300"/>
              </a:lnSpc>
              <a:tabLst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пријавили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Његовим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835400" y="1028700"/>
            <a:ext cx="5054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непријатељима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–старјешинама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394200" y="1460500"/>
            <a:ext cx="44831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937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храма.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Љубоморни,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ковали</a:t>
            </a:r>
          </a:p>
          <a:p>
            <a:pPr>
              <a:lnSpc>
                <a:spcPts val="33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завјеру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убију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604000" y="2311400"/>
            <a:ext cx="22860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905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Сазнавши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</a:p>
          <a:p>
            <a:pPr>
              <a:lnSpc>
                <a:spcPts val="33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убрзо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594600" y="3175000"/>
            <a:ext cx="1295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отишао.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81400" y="520700"/>
            <a:ext cx="2108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Лазар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955800" y="1384300"/>
            <a:ext cx="537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Божије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79800" y="2235200"/>
            <a:ext cx="232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пронађена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743200" y="3086100"/>
            <a:ext cx="3797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Јеванђеље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Јовану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752600" y="5626100"/>
            <a:ext cx="562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„Улаз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свјетлост.”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314700" y="6057900"/>
            <a:ext cx="250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Псалам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119:130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94100" y="2692400"/>
            <a:ext cx="19304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900"/>
              </a:lnSpc>
              <a:tabLst/>
            </a:pPr>
            <a:r>
              <a:rPr lang="en-US" altLang="zh-CN" sz="7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" y="165100"/>
            <a:ext cx="570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Марија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забринуте.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90500" y="584200"/>
            <a:ext cx="561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Њихов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брат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Лазар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болестан-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0500" y="1016000"/>
            <a:ext cx="3822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веома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болестан.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Сестре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90500" y="1447800"/>
            <a:ext cx="3263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Лазар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90500" y="1866900"/>
            <a:ext cx="377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ускоро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умријети.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90500" y="2298700"/>
            <a:ext cx="3365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90500" y="2717800"/>
            <a:ext cx="2514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ову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90500" y="3149600"/>
            <a:ext cx="2413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породицу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90500" y="3581400"/>
            <a:ext cx="1993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Витаније.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68400" y="241300"/>
            <a:ext cx="6794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Библијска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говори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нашем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предивном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Богy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879600" y="622300"/>
            <a:ext cx="5435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створио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жели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упознамо.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76300" y="1384300"/>
            <a:ext cx="73787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77800" algn="l"/>
                <a:tab pos="3429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смо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урадили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лоше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ствари,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назива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гријехом.</a:t>
            </a:r>
          </a:p>
          <a:p>
            <a:pPr>
              <a:lnSpc>
                <a:spcPts val="2300"/>
              </a:lnSpc>
              <a:tabLst>
                <a:tab pos="177800" algn="l"/>
                <a:tab pos="3429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Казна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смрт,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воли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толико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свога</a:t>
            </a:r>
          </a:p>
          <a:p>
            <a:pPr>
              <a:lnSpc>
                <a:spcPts val="2300"/>
              </a:lnSpc>
              <a:tabLst>
                <a:tab pos="1778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јединог,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страда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крсту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ради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твојих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гријехова.</a:t>
            </a:r>
          </a:p>
          <a:p>
            <a:pPr>
              <a:lnSpc>
                <a:spcPts val="2300"/>
              </a:lnSpc>
              <a:tabLst>
                <a:tab pos="1778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вратио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мртвих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отишао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Небо!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74700" y="2603500"/>
            <a:ext cx="75692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вјерујеш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замолиш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опрости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</a:p>
          <a:p>
            <a:pPr>
              <a:lnSpc>
                <a:spcPts val="2300"/>
              </a:lnSpc>
              <a:tabLst>
                <a:tab pos="381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учинити.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доћи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живјети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теби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сада,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ћеш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живјет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721100" y="3213100"/>
            <a:ext cx="1676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Њим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заувијек.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52600" y="3975100"/>
            <a:ext cx="5638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вјерујеш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истина,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реци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Господу: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76300" y="4356100"/>
            <a:ext cx="73660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508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Драги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вјерујем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постао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човјек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2300"/>
              </a:lnSpc>
              <a:tabLst>
                <a:tab pos="508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умро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живиш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опет.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Молим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дођи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lnSpc>
                <a:spcPts val="23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мој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животи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опрости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имати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нови</a:t>
            </a:r>
          </a:p>
          <a:p>
            <a:pPr>
              <a:lnSpc>
                <a:spcPts val="2300"/>
              </a:lnSpc>
              <a:tabLst>
                <a:tab pos="508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живот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сада,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једног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Тобом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заувијек.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Помози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600200" y="5575300"/>
            <a:ext cx="5918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слушам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живим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тебе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дијете.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Амин.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939800" y="6337300"/>
            <a:ext cx="7239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Читај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разговарај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Господом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сваки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дан!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Јован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3:16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15900"/>
            <a:ext cx="784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Лазара,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апостолима: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" y="647700"/>
            <a:ext cx="7556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болест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завршити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смрћу”.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1079500"/>
            <a:ext cx="7302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километрима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далеко,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" y="1498600"/>
            <a:ext cx="3454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десити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Лазаром.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177800"/>
            <a:ext cx="8102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сачекао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отишао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" y="609600"/>
            <a:ext cx="7988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Витлејем.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апостолима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1041400"/>
            <a:ext cx="789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збунило.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„Лазар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мртав.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Драго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" y="1460500"/>
            <a:ext cx="7721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вјеровати”.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41300" y="1892300"/>
            <a:ext cx="394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ријечи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41300" y="2324100"/>
            <a:ext cx="2743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значиле?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41300" y="2743200"/>
            <a:ext cx="240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планирао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19200" y="3175000"/>
            <a:ext cx="156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уради?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66700"/>
            <a:ext cx="2006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" y="685800"/>
            <a:ext cx="299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Витанију,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1117600"/>
            <a:ext cx="3683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Лазар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већ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мртав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" y="1536700"/>
            <a:ext cx="3454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четири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41300" y="1968500"/>
            <a:ext cx="2806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тијело,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умотано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41300" y="2400300"/>
            <a:ext cx="270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платно,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41300" y="2819400"/>
            <a:ext cx="2222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пећини-попут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485900" y="3251200"/>
            <a:ext cx="977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гроба.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190500"/>
            <a:ext cx="758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изишла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сусрет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„Твој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брат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" y="609600"/>
            <a:ext cx="7620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опет”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„Знам-у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васкрсењу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1041400"/>
            <a:ext cx="7112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посљедњи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одговорила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Марта.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" y="1460500"/>
            <a:ext cx="6946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мислила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васкрсење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наступити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85800" y="1892300"/>
            <a:ext cx="6819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приликом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Христовог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доласка.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7500" y="292100"/>
            <a:ext cx="5334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10100" y="203200"/>
            <a:ext cx="42799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84200" algn="l"/>
                <a:tab pos="13081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васкрсење</a:t>
            </a:r>
          </a:p>
          <a:p>
            <a:pPr>
              <a:lnSpc>
                <a:spcPts val="3300"/>
              </a:lnSpc>
              <a:tabLst>
                <a:tab pos="584200" algn="l"/>
                <a:tab pos="13081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живот”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  <a:p>
            <a:pPr>
              <a:lnSpc>
                <a:spcPts val="3300"/>
              </a:lnSpc>
              <a:tabLst>
                <a:tab pos="584200" algn="l"/>
                <a:tab pos="13081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Марији.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„Сваки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194300" y="1485900"/>
            <a:ext cx="36957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04800" algn="l"/>
                <a:tab pos="368300" algn="l"/>
                <a:tab pos="584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вјерује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живјеће</a:t>
            </a:r>
          </a:p>
          <a:p>
            <a:pPr>
              <a:lnSpc>
                <a:spcPts val="3300"/>
              </a:lnSpc>
              <a:tabLst>
                <a:tab pos="304800" algn="l"/>
                <a:tab pos="368300" algn="l"/>
                <a:tab pos="5842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умре”.</a:t>
            </a:r>
          </a:p>
          <a:p>
            <a:pPr>
              <a:lnSpc>
                <a:spcPts val="3300"/>
              </a:lnSpc>
              <a:tabLst>
                <a:tab pos="304800" algn="l"/>
                <a:tab pos="368300" algn="l"/>
                <a:tab pos="5842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вјеровала</a:t>
            </a:r>
          </a:p>
          <a:p>
            <a:pPr>
              <a:lnSpc>
                <a:spcPts val="3300"/>
              </a:lnSpc>
              <a:tabLst>
                <a:tab pos="304800" algn="l"/>
                <a:tab pos="368300" algn="l"/>
                <a:tab pos="584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286500" y="3187700"/>
            <a:ext cx="26035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0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Божији.</a:t>
            </a:r>
          </a:p>
          <a:p>
            <a:pPr>
              <a:lnSpc>
                <a:spcPts val="33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667500" y="4051300"/>
            <a:ext cx="2222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помоћи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581900" y="4470400"/>
            <a:ext cx="1308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Лазару?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15900"/>
            <a:ext cx="656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тужан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Лазареве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смрти.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" y="647700"/>
            <a:ext cx="740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сестра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Марија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плакала.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1079500"/>
            <a:ext cx="627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покушавали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" y="1498600"/>
            <a:ext cx="4521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утјеше.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плакао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41300" y="1930400"/>
            <a:ext cx="1168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такође.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541</Words>
  <Application>Microsoft Office PowerPoint</Application>
  <PresentationFormat>On-screen Show (4:3)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</dc:creator>
  <cp:lastModifiedBy>Dragan</cp:lastModifiedBy>
  <cp:revision>4</cp:revision>
  <dcterms:created xsi:type="dcterms:W3CDTF">2006-08-16T00:00:00Z</dcterms:created>
  <dcterms:modified xsi:type="dcterms:W3CDTF">2020-05-10T12:51:22Z</dcterms:modified>
</cp:coreProperties>
</file>