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37" autoAdjust="0"/>
  </p:normalViewPr>
  <p:slideViewPr>
    <p:cSldViewPr>
      <p:cViewPr>
        <p:scale>
          <a:sx n="81" d="100"/>
          <a:sy n="81" d="100"/>
        </p:scale>
        <p:origin x="-8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E26B-2F43-49A6-94CF-E0849B7C4B80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ABD2F-367B-4200-929E-5A45B3877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8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ABD2F-367B-4200-929E-5A45B387743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Због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чега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Син Божији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дошао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земљу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постао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човек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Markovic\Desktop\veronauka\Слике\Нови Завет\Страдање и Васкрсење Христово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2094" y="914400"/>
            <a:ext cx="4610100" cy="5394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Били су на Њега љубоморни и завидели су му.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err="1" smtClean="0"/>
              <a:t>Шта</a:t>
            </a:r>
            <a:r>
              <a:rPr lang="en-US" sz="4000" dirty="0" smtClean="0"/>
              <a:t> </a:t>
            </a:r>
            <a:r>
              <a:rPr lang="en-US" sz="4000" dirty="0" err="1" smtClean="0"/>
              <a:t>је</a:t>
            </a:r>
            <a:r>
              <a:rPr lang="en-US" sz="4000" dirty="0" smtClean="0"/>
              <a:t> </a:t>
            </a:r>
            <a:r>
              <a:rPr lang="en-US" sz="4000" dirty="0" err="1" smtClean="0"/>
              <a:t>Јуда</a:t>
            </a:r>
            <a:r>
              <a:rPr lang="en-US" sz="4000" dirty="0" smtClean="0"/>
              <a:t> </a:t>
            </a:r>
            <a:r>
              <a:rPr lang="en-US" sz="4000" dirty="0" err="1" smtClean="0"/>
              <a:t>добио</a:t>
            </a:r>
            <a:r>
              <a:rPr lang="en-US" sz="4000" dirty="0" smtClean="0"/>
              <a:t> </a:t>
            </a:r>
            <a:r>
              <a:rPr lang="en-US" sz="4000" dirty="0" err="1" smtClean="0"/>
              <a:t>од</a:t>
            </a:r>
            <a:r>
              <a:rPr lang="en-US" sz="4000" dirty="0" smtClean="0"/>
              <a:t> </a:t>
            </a:r>
            <a:r>
              <a:rPr lang="en-US" sz="4000" dirty="0" err="1" smtClean="0"/>
              <a:t>Јевреј</a:t>
            </a:r>
            <a:r>
              <a:rPr lang="sr-Cyrl-RS" sz="4000" dirty="0" smtClean="0"/>
              <a:t>ских старешина</a:t>
            </a:r>
            <a:r>
              <a:rPr lang="en-US" sz="4000" dirty="0" smtClean="0"/>
              <a:t> </a:t>
            </a:r>
            <a:r>
              <a:rPr lang="en-US" sz="4000" dirty="0" err="1" smtClean="0"/>
              <a:t>због</a:t>
            </a:r>
            <a:r>
              <a:rPr lang="en-US" sz="4000" dirty="0" smtClean="0"/>
              <a:t> </a:t>
            </a:r>
            <a:r>
              <a:rPr lang="en-US" sz="4000" dirty="0" err="1" smtClean="0"/>
              <a:t>тога</a:t>
            </a:r>
            <a:r>
              <a:rPr lang="en-US" sz="4000" dirty="0" smtClean="0"/>
              <a:t> </a:t>
            </a:r>
            <a:r>
              <a:rPr lang="en-US" sz="4000" dirty="0" err="1" smtClean="0"/>
              <a:t>што</a:t>
            </a:r>
            <a:r>
              <a:rPr lang="en-US" sz="4000" dirty="0" smtClean="0"/>
              <a:t> </a:t>
            </a:r>
            <a:r>
              <a:rPr lang="en-US" sz="4000" dirty="0" err="1" smtClean="0"/>
              <a:t>је</a:t>
            </a:r>
            <a:r>
              <a:rPr lang="en-US" sz="4000" dirty="0" smtClean="0"/>
              <a:t> </a:t>
            </a:r>
            <a:r>
              <a:rPr lang="en-US" sz="4000" dirty="0" err="1" smtClean="0"/>
              <a:t>издао</a:t>
            </a:r>
            <a:r>
              <a:rPr lang="en-US" sz="4000" dirty="0" smtClean="0"/>
              <a:t> </a:t>
            </a:r>
            <a:r>
              <a:rPr lang="en-US" sz="4000" dirty="0" err="1" smtClean="0"/>
              <a:t>Христа</a:t>
            </a:r>
            <a:r>
              <a:rPr lang="en-US" sz="4000" dirty="0" smtClean="0"/>
              <a:t>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1" descr="10_Gethsemane_Peter_JPE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1445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30 сребрњака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err="1" smtClean="0"/>
              <a:t>На</a:t>
            </a:r>
            <a:r>
              <a:rPr lang="en-US" sz="3600" dirty="0" smtClean="0"/>
              <a:t> </a:t>
            </a:r>
            <a:r>
              <a:rPr lang="en-US" sz="3600" dirty="0" err="1" smtClean="0"/>
              <a:t>слици</a:t>
            </a:r>
            <a:r>
              <a:rPr lang="en-US" sz="3600" dirty="0" smtClean="0"/>
              <a:t> „</a:t>
            </a:r>
            <a:r>
              <a:rPr lang="en-US" sz="3600" dirty="0" err="1" smtClean="0"/>
              <a:t>Тајна</a:t>
            </a:r>
            <a:r>
              <a:rPr lang="en-US" sz="3600" dirty="0" smtClean="0"/>
              <a:t> </a:t>
            </a:r>
            <a:r>
              <a:rPr lang="en-US" sz="3600" dirty="0" err="1" smtClean="0"/>
              <a:t>Вечера</a:t>
            </a:r>
            <a:r>
              <a:rPr lang="en-US" sz="3600" dirty="0" smtClean="0"/>
              <a:t>“ </a:t>
            </a:r>
            <a:r>
              <a:rPr lang="en-US" sz="3600" dirty="0" err="1" smtClean="0"/>
              <a:t>Христос</a:t>
            </a:r>
            <a:r>
              <a:rPr lang="en-US" sz="3600" dirty="0" smtClean="0"/>
              <a:t> и </a:t>
            </a:r>
            <a:r>
              <a:rPr lang="en-US" sz="3600" dirty="0" err="1" smtClean="0"/>
              <a:t>сви</a:t>
            </a:r>
            <a:r>
              <a:rPr lang="en-US" sz="3600" dirty="0" smtClean="0"/>
              <a:t> </a:t>
            </a:r>
            <a:r>
              <a:rPr lang="en-US" sz="3600" dirty="0" err="1" smtClean="0"/>
              <a:t>апостоли</a:t>
            </a:r>
            <a:r>
              <a:rPr lang="en-US" sz="3600" dirty="0" smtClean="0"/>
              <a:t> </a:t>
            </a:r>
            <a:r>
              <a:rPr lang="en-US" sz="3600" dirty="0" err="1" smtClean="0"/>
              <a:t>осим</a:t>
            </a:r>
            <a:r>
              <a:rPr lang="en-US" sz="3600" dirty="0" smtClean="0"/>
              <a:t> </a:t>
            </a:r>
            <a:r>
              <a:rPr lang="en-US" sz="3600" dirty="0" err="1" smtClean="0"/>
              <a:t>Јуде</a:t>
            </a:r>
            <a:r>
              <a:rPr lang="en-US" sz="3600" dirty="0" smtClean="0"/>
              <a:t>, </a:t>
            </a:r>
            <a:r>
              <a:rPr lang="en-US" sz="3600" dirty="0" err="1" smtClean="0"/>
              <a:t>на</a:t>
            </a:r>
            <a:r>
              <a:rPr lang="en-US" sz="3600" dirty="0" smtClean="0"/>
              <a:t> </a:t>
            </a:r>
            <a:r>
              <a:rPr lang="en-US" sz="3600" dirty="0" err="1" smtClean="0"/>
              <a:t>глави</a:t>
            </a:r>
            <a:r>
              <a:rPr lang="en-US" sz="3600" dirty="0" smtClean="0"/>
              <a:t> </a:t>
            </a:r>
            <a:r>
              <a:rPr lang="en-US" sz="3600" dirty="0" err="1" smtClean="0"/>
              <a:t>имају</a:t>
            </a:r>
            <a:r>
              <a:rPr lang="en-US" sz="3600" dirty="0" smtClean="0"/>
              <a:t> _____?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2530" name="Picture 2" descr="C:\Users\Markovic\Desktop\veronauka\Слике\Нови Завет\Страдање и Васкрсење Христово\12Тајна Веч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en-US" sz="3600" dirty="0" err="1" smtClean="0"/>
              <a:t>Шта</a:t>
            </a:r>
            <a:r>
              <a:rPr lang="en-US" sz="3600" dirty="0" smtClean="0"/>
              <a:t> </a:t>
            </a:r>
            <a:r>
              <a:rPr lang="en-US" sz="3600" dirty="0" err="1" smtClean="0"/>
              <a:t>је</a:t>
            </a:r>
            <a:r>
              <a:rPr lang="en-US" sz="3600" dirty="0" smtClean="0"/>
              <a:t> </a:t>
            </a:r>
            <a:r>
              <a:rPr lang="en-US" sz="3600" dirty="0" err="1" smtClean="0"/>
              <a:t>установљено</a:t>
            </a:r>
            <a:r>
              <a:rPr lang="en-US" sz="3600" dirty="0" smtClean="0"/>
              <a:t> </a:t>
            </a:r>
            <a:r>
              <a:rPr lang="en-US" sz="3600" dirty="0" err="1" smtClean="0"/>
              <a:t>на</a:t>
            </a:r>
            <a:r>
              <a:rPr lang="en-US" sz="3600" dirty="0" smtClean="0"/>
              <a:t> </a:t>
            </a:r>
            <a:r>
              <a:rPr lang="en-US" sz="3600" dirty="0" err="1" smtClean="0"/>
              <a:t>Тајној</a:t>
            </a:r>
            <a:r>
              <a:rPr lang="en-US" sz="3600" dirty="0" smtClean="0"/>
              <a:t> </a:t>
            </a:r>
            <a:r>
              <a:rPr lang="en-US" sz="3600" dirty="0" err="1" smtClean="0"/>
              <a:t>Вечери</a:t>
            </a:r>
            <a:r>
              <a:rPr lang="en-US" sz="3600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3554" name="Picture 2" descr="C:\Users\Markovic\Desktop\veronauka\Слике\Нови Завет\Страдање и Васкрсење Христово\13Тайная_Вечеря._Роспись_храма_на_Валаам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000"/>
            <a:ext cx="9198484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990600"/>
            <a:ext cx="4800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/>
              <a:t>Свето Причешће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Где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Господ</a:t>
            </a:r>
            <a:r>
              <a:rPr lang="en-US" dirty="0" smtClean="0"/>
              <a:t> </a:t>
            </a:r>
            <a:r>
              <a:rPr lang="en-US" dirty="0" err="1" smtClean="0"/>
              <a:t>Исус</a:t>
            </a:r>
            <a:r>
              <a:rPr lang="en-US" dirty="0" smtClean="0"/>
              <a:t> </a:t>
            </a:r>
            <a:r>
              <a:rPr lang="en-US" dirty="0" err="1" smtClean="0"/>
              <a:t>Христос</a:t>
            </a:r>
            <a:r>
              <a:rPr lang="en-US" dirty="0" smtClean="0"/>
              <a:t> </a:t>
            </a:r>
            <a:r>
              <a:rPr lang="en-US" dirty="0" err="1" smtClean="0"/>
              <a:t>био</a:t>
            </a:r>
            <a:r>
              <a:rPr lang="en-US" dirty="0" smtClean="0"/>
              <a:t> </a:t>
            </a:r>
            <a:r>
              <a:rPr lang="en-US" dirty="0" err="1" smtClean="0"/>
              <a:t>када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Јуда</a:t>
            </a:r>
            <a:r>
              <a:rPr lang="en-US" dirty="0" smtClean="0"/>
              <a:t> </a:t>
            </a:r>
            <a:r>
              <a:rPr lang="en-US" dirty="0" err="1" smtClean="0"/>
              <a:t>довео</a:t>
            </a:r>
            <a:r>
              <a:rPr lang="en-US" dirty="0" smtClean="0"/>
              <a:t> </a:t>
            </a:r>
            <a:r>
              <a:rPr lang="en-US" dirty="0" err="1" smtClean="0"/>
              <a:t>војнике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га</a:t>
            </a:r>
            <a:r>
              <a:rPr lang="en-US" dirty="0" smtClean="0"/>
              <a:t> </a:t>
            </a:r>
            <a:r>
              <a:rPr lang="en-US" dirty="0" err="1" smtClean="0"/>
              <a:t>ухвате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arkovic\Desktop\veronauka\Слике\Нови Завет\Страдање и Васкрсење Христово\16Молитва у гетсиманском врту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4800"/>
            <a:ext cx="5229225" cy="6096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43000"/>
            <a:ext cx="3581400" cy="2362200"/>
          </a:xfrm>
        </p:spPr>
        <p:txBody>
          <a:bodyPr>
            <a:normAutofit/>
          </a:bodyPr>
          <a:lstStyle/>
          <a:p>
            <a:r>
              <a:rPr lang="sr-Cyrl-RS" dirty="0" smtClean="0"/>
              <a:t>У Гетсиманском врту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9154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600" dirty="0" err="1" smtClean="0"/>
              <a:t>Како</a:t>
            </a:r>
            <a:r>
              <a:rPr lang="en-US" sz="3600" dirty="0" smtClean="0"/>
              <a:t> </a:t>
            </a:r>
            <a:r>
              <a:rPr lang="en-US" sz="3600" dirty="0" err="1" smtClean="0"/>
              <a:t>се</a:t>
            </a:r>
            <a:r>
              <a:rPr lang="en-US" sz="3600" dirty="0" smtClean="0"/>
              <a:t> </a:t>
            </a:r>
            <a:r>
              <a:rPr lang="en-US" sz="3600" dirty="0" err="1" smtClean="0"/>
              <a:t>зове</a:t>
            </a:r>
            <a:r>
              <a:rPr lang="en-US" sz="3600" dirty="0" smtClean="0"/>
              <a:t> </a:t>
            </a:r>
            <a:r>
              <a:rPr lang="en-US" sz="3600" dirty="0" err="1" smtClean="0"/>
              <a:t>човек</a:t>
            </a:r>
            <a:r>
              <a:rPr lang="en-US" sz="3600" dirty="0" smtClean="0"/>
              <a:t> </a:t>
            </a:r>
            <a:r>
              <a:rPr lang="en-US" sz="3600" dirty="0" err="1" smtClean="0"/>
              <a:t>који</a:t>
            </a:r>
            <a:r>
              <a:rPr lang="en-US" sz="3600" dirty="0" smtClean="0"/>
              <a:t> </a:t>
            </a:r>
            <a:r>
              <a:rPr lang="en-US" sz="3600" dirty="0" err="1" smtClean="0"/>
              <a:t>је</a:t>
            </a:r>
            <a:r>
              <a:rPr lang="en-US" sz="3600" dirty="0" smtClean="0"/>
              <a:t> </a:t>
            </a:r>
            <a:r>
              <a:rPr lang="en-US" sz="3600" dirty="0" err="1" smtClean="0"/>
              <a:t>Христа</a:t>
            </a:r>
            <a:r>
              <a:rPr lang="en-US" sz="3600" dirty="0" smtClean="0"/>
              <a:t> </a:t>
            </a:r>
            <a:r>
              <a:rPr lang="en-US" sz="3600" dirty="0" err="1" smtClean="0"/>
              <a:t>осудио</a:t>
            </a:r>
            <a:r>
              <a:rPr lang="en-US" sz="3600" dirty="0" smtClean="0"/>
              <a:t> </a:t>
            </a:r>
            <a:r>
              <a:rPr lang="en-US" sz="3600" dirty="0" err="1" smtClean="0"/>
              <a:t>на</a:t>
            </a:r>
            <a:r>
              <a:rPr lang="en-US" sz="3600" dirty="0" smtClean="0"/>
              <a:t> </a:t>
            </a:r>
            <a:r>
              <a:rPr lang="en-US" sz="3600" dirty="0" err="1" smtClean="0"/>
              <a:t>смрт</a:t>
            </a:r>
            <a:r>
              <a:rPr lang="en-US" sz="3600" dirty="0" smtClean="0"/>
              <a:t>? </a:t>
            </a:r>
            <a:r>
              <a:rPr lang="sr-Cyrl-RS" sz="3600" dirty="0" smtClean="0"/>
              <a:t/>
            </a:r>
            <a:br>
              <a:rPr lang="sr-Cyrl-RS" sz="3600" dirty="0" smtClean="0"/>
            </a:br>
            <a:r>
              <a:rPr lang="sr-Cyrl-RS" sz="3600" dirty="0" smtClean="0"/>
              <a:t>а) </a:t>
            </a:r>
            <a:r>
              <a:rPr lang="en-US" sz="3600" dirty="0" err="1" smtClean="0"/>
              <a:t>Цезар</a:t>
            </a:r>
            <a:r>
              <a:rPr lang="en-US" sz="3600" dirty="0" smtClean="0"/>
              <a:t>, </a:t>
            </a:r>
            <a:r>
              <a:rPr lang="sr-Cyrl-RS" sz="3600" dirty="0" smtClean="0"/>
              <a:t/>
            </a:r>
            <a:br>
              <a:rPr lang="sr-Cyrl-RS" sz="3600" dirty="0" smtClean="0"/>
            </a:br>
            <a:r>
              <a:rPr lang="sr-Cyrl-RS" sz="3600" dirty="0" smtClean="0"/>
              <a:t>б) </a:t>
            </a:r>
            <a:r>
              <a:rPr lang="en-US" sz="3600" dirty="0" err="1" smtClean="0"/>
              <a:t>Понтије</a:t>
            </a:r>
            <a:r>
              <a:rPr lang="en-US" sz="3600" dirty="0" smtClean="0"/>
              <a:t> </a:t>
            </a:r>
            <a:r>
              <a:rPr lang="en-US" sz="3600" dirty="0" err="1" smtClean="0"/>
              <a:t>Пилат</a:t>
            </a:r>
            <a:r>
              <a:rPr lang="en-US" sz="3600" dirty="0" smtClean="0"/>
              <a:t>, </a:t>
            </a:r>
            <a:r>
              <a:rPr lang="sr-Cyrl-RS" sz="3600" dirty="0" smtClean="0"/>
              <a:t/>
            </a:r>
            <a:br>
              <a:rPr lang="sr-Cyrl-RS" sz="3600" dirty="0" smtClean="0"/>
            </a:br>
            <a:r>
              <a:rPr lang="sr-Cyrl-RS" sz="3600" dirty="0" smtClean="0"/>
              <a:t>в) </a:t>
            </a:r>
            <a:r>
              <a:rPr lang="en-US" sz="3600" dirty="0" err="1" smtClean="0"/>
              <a:t>Левије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5602" name="Picture 2" descr="C:\Users\Markovic\Desktop\veronauka\Слике\Нови Завет\Страдање и Васкрсење Христово\18Понтије Пилат суди Христ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7773" y="930965"/>
            <a:ext cx="3810000" cy="5533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100" dirty="0" err="1" smtClean="0"/>
              <a:t>После</a:t>
            </a:r>
            <a:r>
              <a:rPr lang="en-US" sz="3100" dirty="0" smtClean="0"/>
              <a:t> </a:t>
            </a:r>
            <a:r>
              <a:rPr lang="en-US" sz="3100" dirty="0" err="1" smtClean="0"/>
              <a:t>пресуде</a:t>
            </a:r>
            <a:r>
              <a:rPr lang="en-US" sz="3100" dirty="0" smtClean="0"/>
              <a:t>, </a:t>
            </a:r>
            <a:r>
              <a:rPr lang="en-US" sz="3100" dirty="0" err="1" smtClean="0"/>
              <a:t>Понтије</a:t>
            </a:r>
            <a:r>
              <a:rPr lang="en-US" sz="3100" dirty="0" smtClean="0"/>
              <a:t> </a:t>
            </a:r>
            <a:r>
              <a:rPr lang="en-US" sz="3100" dirty="0" err="1" smtClean="0"/>
              <a:t>Пилат</a:t>
            </a:r>
            <a:r>
              <a:rPr lang="en-US" sz="3100" dirty="0" smtClean="0"/>
              <a:t> </a:t>
            </a:r>
            <a:r>
              <a:rPr lang="en-US" sz="3100" dirty="0" err="1" smtClean="0"/>
              <a:t>је</a:t>
            </a:r>
            <a:r>
              <a:rPr lang="en-US" sz="3100" dirty="0" smtClean="0"/>
              <a:t> </a:t>
            </a:r>
            <a:r>
              <a:rPr lang="en-US" sz="3100" dirty="0" err="1" smtClean="0"/>
              <a:t>опрао</a:t>
            </a:r>
            <a:r>
              <a:rPr lang="en-US" sz="3100" dirty="0" smtClean="0"/>
              <a:t> </a:t>
            </a:r>
            <a:r>
              <a:rPr lang="en-US" sz="3100" dirty="0" err="1" smtClean="0"/>
              <a:t>руке</a:t>
            </a:r>
            <a:r>
              <a:rPr lang="en-US" sz="3100" dirty="0" smtClean="0"/>
              <a:t>, </a:t>
            </a:r>
            <a:r>
              <a:rPr lang="en-US" sz="3100" dirty="0" err="1" smtClean="0"/>
              <a:t>зашто</a:t>
            </a:r>
            <a:r>
              <a:rPr lang="en-US" sz="3100" dirty="0" smtClean="0"/>
              <a:t>? </a:t>
            </a:r>
            <a:r>
              <a:rPr lang="sr-Cyrl-RS" sz="3100" dirty="0" smtClean="0"/>
              <a:t/>
            </a:r>
            <a:br>
              <a:rPr lang="sr-Cyrl-RS" sz="3100" dirty="0" smtClean="0"/>
            </a:br>
            <a:r>
              <a:rPr lang="sr-Cyrl-RS" sz="3100" dirty="0" smtClean="0"/>
              <a:t/>
            </a:r>
            <a:br>
              <a:rPr lang="sr-Cyrl-RS" sz="3100" dirty="0" smtClean="0"/>
            </a:br>
            <a:r>
              <a:rPr lang="sr-Cyrl-RS" sz="3100" dirty="0" smtClean="0"/>
              <a:t>а) б</a:t>
            </a:r>
            <a:r>
              <a:rPr lang="en-US" sz="3100" dirty="0" err="1" smtClean="0"/>
              <a:t>иле</a:t>
            </a:r>
            <a:r>
              <a:rPr lang="en-US" sz="3100" dirty="0" smtClean="0"/>
              <a:t> </a:t>
            </a:r>
            <a:r>
              <a:rPr lang="en-US" sz="3100" dirty="0" err="1" smtClean="0"/>
              <a:t>су</a:t>
            </a:r>
            <a:r>
              <a:rPr lang="en-US" sz="3100" dirty="0" smtClean="0"/>
              <a:t> </a:t>
            </a:r>
            <a:r>
              <a:rPr lang="en-US" sz="3100" dirty="0" err="1" smtClean="0"/>
              <a:t>прљаве</a:t>
            </a:r>
            <a:r>
              <a:rPr lang="sr-Cyrl-RS" sz="3100" dirty="0" smtClean="0"/>
              <a:t> </a:t>
            </a:r>
            <a:br>
              <a:rPr lang="sr-Cyrl-RS" sz="3100" dirty="0" smtClean="0"/>
            </a:br>
            <a:r>
              <a:rPr lang="sr-Cyrl-RS" sz="3100" dirty="0" smtClean="0"/>
              <a:t>б) </a:t>
            </a:r>
            <a:r>
              <a:rPr lang="en-US" sz="3100" dirty="0" err="1" smtClean="0"/>
              <a:t>биле</a:t>
            </a:r>
            <a:r>
              <a:rPr lang="en-US" sz="3100" dirty="0" smtClean="0"/>
              <a:t> </a:t>
            </a:r>
            <a:r>
              <a:rPr lang="en-US" sz="3100" dirty="0" err="1" smtClean="0"/>
              <a:t>су</a:t>
            </a:r>
            <a:r>
              <a:rPr lang="en-US" sz="3100" dirty="0" smtClean="0"/>
              <a:t> </a:t>
            </a:r>
            <a:r>
              <a:rPr lang="en-US" sz="3100" dirty="0" err="1" smtClean="0"/>
              <a:t>крваве</a:t>
            </a:r>
            <a:r>
              <a:rPr lang="en-US" sz="3100" dirty="0" smtClean="0"/>
              <a:t> </a:t>
            </a:r>
            <a:r>
              <a:rPr lang="sr-Cyrl-RS" sz="3100" dirty="0" smtClean="0"/>
              <a:t/>
            </a:r>
            <a:br>
              <a:rPr lang="sr-Cyrl-RS" sz="3100" dirty="0" smtClean="0"/>
            </a:br>
            <a:r>
              <a:rPr lang="sr-Cyrl-RS" sz="3100" dirty="0" smtClean="0"/>
              <a:t>в) </a:t>
            </a:r>
            <a:r>
              <a:rPr lang="en-US" sz="3100" dirty="0" err="1" smtClean="0"/>
              <a:t>опекао</a:t>
            </a:r>
            <a:r>
              <a:rPr lang="en-US" sz="3100" dirty="0" smtClean="0"/>
              <a:t> </a:t>
            </a:r>
            <a:r>
              <a:rPr lang="en-US" sz="3100" dirty="0" err="1" smtClean="0"/>
              <a:t>се</a:t>
            </a:r>
            <a:r>
              <a:rPr lang="en-US" sz="31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6626" name="Picture 2" descr="C:\Users\Markovic\Desktop\veronauka\Слике\Нови Завет\Страдање и Васкрсење Христово\20Понтије Пилат суди Христу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914400"/>
            <a:ext cx="4456044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47800"/>
            <a:ext cx="8382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Син</a:t>
            </a: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Божији</a:t>
            </a: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дошао</a:t>
            </a: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земљу</a:t>
            </a: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да</a:t>
            </a: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људе</a:t>
            </a: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спасе</a:t>
            </a: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од</a:t>
            </a: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греха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проклетства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смрти</a:t>
            </a: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биле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крваве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err="1" smtClean="0"/>
              <a:t>Место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коме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Христос</a:t>
            </a:r>
            <a:r>
              <a:rPr lang="en-US" dirty="0" smtClean="0"/>
              <a:t> 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en-US" dirty="0" err="1" smtClean="0"/>
              <a:t>разапет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крст</a:t>
            </a:r>
            <a:r>
              <a:rPr lang="en-US" dirty="0" smtClean="0"/>
              <a:t> </a:t>
            </a:r>
            <a:r>
              <a:rPr lang="en-US" dirty="0" err="1" smtClean="0"/>
              <a:t>зове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7650" name="Picture 2" descr="C:\Users\Markovic\Desktop\veronauka\Слике\Нови Завет\Страдање и Васкрсење Христово\25Распеће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4191000" cy="4986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Голгота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____ </a:t>
            </a:r>
            <a:r>
              <a:rPr lang="en-US" dirty="0" err="1" smtClean="0"/>
              <a:t>које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налазило</a:t>
            </a:r>
            <a:r>
              <a:rPr lang="en-US" dirty="0" smtClean="0"/>
              <a:t> 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en-US" dirty="0" err="1" smtClean="0"/>
              <a:t>код</a:t>
            </a:r>
            <a:r>
              <a:rPr lang="en-US" dirty="0" smtClean="0"/>
              <a:t> </a:t>
            </a:r>
            <a:r>
              <a:rPr lang="sr-Cyrl-RS" dirty="0" smtClean="0"/>
              <a:t>града </a:t>
            </a:r>
            <a:r>
              <a:rPr lang="en-US" dirty="0" smtClean="0"/>
              <a:t>_____ 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sr-Cyrl-RS" u="sng" dirty="0" smtClean="0">
                <a:solidFill>
                  <a:schemeClr val="accent3">
                    <a:lumMod val="75000"/>
                  </a:schemeClr>
                </a:solidFill>
              </a:rPr>
              <a:t>брдо</a:t>
            </a:r>
            <a:r>
              <a:rPr lang="en-US" dirty="0" smtClean="0"/>
              <a:t> </a:t>
            </a:r>
            <a:r>
              <a:rPr lang="en-US" dirty="0" err="1" smtClean="0"/>
              <a:t>које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налазило</a:t>
            </a:r>
            <a:r>
              <a:rPr lang="en-US" dirty="0" smtClean="0"/>
              <a:t> 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en-US" dirty="0" err="1" smtClean="0"/>
              <a:t>код</a:t>
            </a:r>
            <a:r>
              <a:rPr lang="en-US" dirty="0" smtClean="0"/>
              <a:t> </a:t>
            </a:r>
            <a:r>
              <a:rPr lang="sr-Cyrl-RS" dirty="0" smtClean="0"/>
              <a:t>града </a:t>
            </a:r>
            <a:r>
              <a:rPr lang="sr-Cyrl-RS" u="sng" dirty="0" smtClean="0">
                <a:solidFill>
                  <a:schemeClr val="accent6">
                    <a:lumMod val="75000"/>
                  </a:schemeClr>
                </a:solidFill>
              </a:rPr>
              <a:t>Јерусалима</a:t>
            </a:r>
            <a:r>
              <a:rPr lang="sr-Cyrl-R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Дан</a:t>
            </a:r>
            <a:r>
              <a:rPr lang="en-US" dirty="0" smtClean="0"/>
              <a:t> </a:t>
            </a:r>
            <a:r>
              <a:rPr lang="en-US" dirty="0" err="1" smtClean="0"/>
              <a:t>када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Христос</a:t>
            </a:r>
            <a:r>
              <a:rPr lang="en-US" dirty="0" smtClean="0"/>
              <a:t> </a:t>
            </a:r>
            <a:r>
              <a:rPr lang="en-US" dirty="0" err="1" smtClean="0"/>
              <a:t>разапет</a:t>
            </a:r>
            <a:r>
              <a:rPr lang="en-US" dirty="0" smtClean="0"/>
              <a:t> </a:t>
            </a:r>
            <a:r>
              <a:rPr lang="en-US" dirty="0" err="1" smtClean="0"/>
              <a:t>зове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Велики Петак</a:t>
            </a:r>
            <a:endParaRPr lang="en-US" dirty="0"/>
          </a:p>
        </p:txBody>
      </p:sp>
      <p:pic>
        <p:nvPicPr>
          <p:cNvPr id="28675" name="Picture 3" descr="C:\Users\Markovic\Desktop\veronauka\Слике\Нови Завет\Страдање и Васкрсење Христово\26Распеће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48464"/>
            <a:ext cx="3886200" cy="5066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8600" y="-17621"/>
            <a:ext cx="65991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Христово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његови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пријатељи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r-Cyrl-R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увили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платно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положили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у: </a:t>
            </a:r>
            <a:endParaRPr kumimoji="0" lang="sr-Cyrl-R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sr-Cyrl-R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пећину</a:t>
            </a:r>
            <a:r>
              <a:rPr kumimoji="0" lang="sr-Cyrl-R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sr-Cyrl-RS" sz="32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земљу</a:t>
            </a:r>
            <a:r>
              <a:rPr kumimoji="0" lang="sr-Cyrl-R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sr-Cyrl-RS" sz="32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кућу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C:\Users\Markovic\Desktop\veronauka\Слике\Нови Завет\Страдање и Васкрсење Христово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6400"/>
            <a:ext cx="5553075" cy="4168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14400"/>
            <a:ext cx="1903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пећину</a:t>
            </a:r>
            <a:endParaRPr lang="en-US" sz="4400" dirty="0"/>
          </a:p>
        </p:txBody>
      </p:sp>
      <p:pic>
        <p:nvPicPr>
          <p:cNvPr id="43010" name="Picture 2" descr="C:\Users\Markovic\Desktop\veronauka\Слике\Нови Завет\Страдање и Васкрсење Христово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7294" y="457200"/>
            <a:ext cx="4964731" cy="5934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88222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данас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налази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месту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228600"/>
            <a:ext cx="563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књиге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Библији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описују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Његов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земаљски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Users\Markovic\Desktop\jevandjelje_koz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242582" cy="4924425"/>
          </a:xfrm>
          <a:prstGeom prst="rect">
            <a:avLst/>
          </a:prstGeom>
          <a:noFill/>
        </p:spPr>
      </p:pic>
      <p:pic>
        <p:nvPicPr>
          <p:cNvPr id="16388" name="Picture 4" descr="C:\Users\Markovic\Desktop\Jevandjelje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3962400" cy="2660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Markovic\Desktop\veronauka\Слике\Нови Завет\Страдање и Васкрсење Христово\41Гроб Господњи Црк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600" y="457200"/>
            <a:ext cx="93725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недељу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Христос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сахрањен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r-Cyrl-R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дошле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њима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јавио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r-Cyrl-R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Христос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васкрсао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Markovic\Desktop\veronauka\Слике\Нови Завет\Страдање и Васкрсење Христово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28700"/>
            <a:ext cx="5486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28600" y="102514"/>
            <a:ext cx="690272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својом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душом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отишао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Његово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гробу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рај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пакао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својом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душао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отишао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нигде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Њеовим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гробу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3" descr="C:\Users\Markovic\Desktop\veronauka\Слике\Нови Завет\Страдање и Васкрсење Христово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191000" cy="3146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09600" y="304800"/>
            <a:ext cx="40214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Cyrl-R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Васкрснути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kovic\Desktop\veronauka\Слике\Нови Завет\Страдање и Васкрсење Христово\30Васкрсење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33400"/>
            <a:ext cx="4191000" cy="558450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Устати из мртвих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4000" dirty="0" err="1" smtClean="0"/>
              <a:t>Због</a:t>
            </a:r>
            <a:r>
              <a:rPr lang="en-US" sz="4000" dirty="0" smtClean="0"/>
              <a:t> </a:t>
            </a:r>
            <a:r>
              <a:rPr lang="en-US" sz="4000" dirty="0" err="1" smtClean="0"/>
              <a:t>чега</a:t>
            </a:r>
            <a:r>
              <a:rPr lang="en-US" sz="4000" dirty="0" smtClean="0"/>
              <a:t> </a:t>
            </a:r>
            <a:r>
              <a:rPr lang="en-US" sz="4000" dirty="0" err="1" smtClean="0"/>
              <a:t>је</a:t>
            </a:r>
            <a:r>
              <a:rPr lang="en-US" sz="4000" dirty="0" smtClean="0"/>
              <a:t> </a:t>
            </a:r>
            <a:r>
              <a:rPr lang="en-US" sz="4000" dirty="0" err="1" smtClean="0"/>
              <a:t>Васкрс</a:t>
            </a:r>
            <a:r>
              <a:rPr lang="en-US" sz="4000" dirty="0" smtClean="0"/>
              <a:t> </a:t>
            </a:r>
            <a:r>
              <a:rPr lang="en-US" sz="4000" dirty="0" err="1" smtClean="0"/>
              <a:t>празник</a:t>
            </a:r>
            <a:r>
              <a:rPr lang="en-US" sz="4000" dirty="0" smtClean="0"/>
              <a:t> </a:t>
            </a:r>
            <a:r>
              <a:rPr lang="en-US" sz="4000" dirty="0" err="1" smtClean="0"/>
              <a:t>над</a:t>
            </a:r>
            <a:r>
              <a:rPr lang="en-US" sz="4000" dirty="0" smtClean="0"/>
              <a:t> </a:t>
            </a:r>
            <a:r>
              <a:rPr lang="en-US" sz="4000" dirty="0" err="1" smtClean="0"/>
              <a:t>празницима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0178" name="Picture 2" descr="C:\Users\Markovic\Desktop\veronauka\Слике\Нови Завет\Страдање и Васкрсење Христово\33Васкрсењ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762000"/>
            <a:ext cx="4065372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sr-Cyrl-RS" dirty="0" smtClean="0"/>
              <a:t>Јеванђеља</a:t>
            </a: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8600" y="304800"/>
            <a:ext cx="59570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празник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Христос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васкрсао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Лазара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мртвих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Markovic\Desktop\veronauka\Слике\Нови Завет\Страдање и Васкрсење Христово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11565"/>
            <a:ext cx="3657600" cy="51606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743200"/>
            <a:ext cx="5784469" cy="646331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Лазарева субота или Врбица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304800"/>
            <a:ext cx="394646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празник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r-Cyrl-R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Христос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r-Cyrl-R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ушао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магарцу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r-Cyrl-R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Јерусалим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C:\Users\Markovic\Desktop\veronauka\Слике\Нови Завет\Страдање и Васкрсење Христово\10Cvetna nedelja (Hristov ulazak u Jerusali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76400"/>
            <a:ext cx="2667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 smtClean="0"/>
              <a:t>Цвети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err="1" smtClean="0"/>
              <a:t>Због</a:t>
            </a:r>
            <a:r>
              <a:rPr lang="en-US" dirty="0" smtClean="0"/>
              <a:t> </a:t>
            </a:r>
            <a:r>
              <a:rPr lang="en-US" dirty="0" err="1" smtClean="0"/>
              <a:t>чега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Јеврејске</a:t>
            </a:r>
            <a:r>
              <a:rPr lang="en-US" dirty="0" smtClean="0"/>
              <a:t> </a:t>
            </a:r>
            <a:r>
              <a:rPr lang="en-US" dirty="0" err="1" smtClean="0"/>
              <a:t>старешине</a:t>
            </a:r>
            <a:r>
              <a:rPr lang="en-US" dirty="0" smtClean="0"/>
              <a:t> </a:t>
            </a:r>
            <a:r>
              <a:rPr lang="en-US" dirty="0" err="1" smtClean="0"/>
              <a:t>мрзеле</a:t>
            </a:r>
            <a:r>
              <a:rPr lang="en-US" dirty="0" smtClean="0"/>
              <a:t> </a:t>
            </a:r>
            <a:r>
              <a:rPr lang="en-US" dirty="0" err="1" smtClean="0"/>
              <a:t>Христа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1" descr="04_Jesus_Coin_1024_JPE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f46397a5727bc5d2b8b887f83e3bd381e8cfe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315</Words>
  <Application>Microsoft Office PowerPoint</Application>
  <PresentationFormat>On-screen Show (4:3)</PresentationFormat>
  <Paragraphs>63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Јеванђеља</vt:lpstr>
      <vt:lpstr>PowerPoint Presentation</vt:lpstr>
      <vt:lpstr>PowerPoint Presentation</vt:lpstr>
      <vt:lpstr>PowerPoint Presentation</vt:lpstr>
      <vt:lpstr>Цвети</vt:lpstr>
      <vt:lpstr>Због чега су Јеврејске старешине мрзеле Христа? </vt:lpstr>
      <vt:lpstr>Били су на Њега љубоморни и завидели су му.</vt:lpstr>
      <vt:lpstr>Шта је Јуда добио од Јеврејских старешина због тога што је издао Христа?  </vt:lpstr>
      <vt:lpstr>30 сребрњака</vt:lpstr>
      <vt:lpstr>На слици „Тајна Вечера“ Христос и сви апостоли осим Јуде, на глави имају _____? </vt:lpstr>
      <vt:lpstr>Шта је установљено на Тајној Вечери? </vt:lpstr>
      <vt:lpstr>Свето Причешће</vt:lpstr>
      <vt:lpstr>Где је Господ Исус Христос био када је Јуда довео војнике да га ухвате?</vt:lpstr>
      <vt:lpstr>У Гетсиманском врту</vt:lpstr>
      <vt:lpstr>Како се зове човек који је Христа осудио на смрт?  а) Цезар,  б) Понтије Пилат,  в) Левије </vt:lpstr>
      <vt:lpstr>После пресуде, Понтије Пилат је опрао руке, зашто?   а) биле су прљаве  б) биле су крваве  в) опекао се  </vt:lpstr>
      <vt:lpstr>биле су крваве</vt:lpstr>
      <vt:lpstr>Место на коме је Христос  разапет на крст зове се? </vt:lpstr>
      <vt:lpstr>Голгота</vt:lpstr>
      <vt:lpstr>То је ____ које се налазило  код града _____ ? </vt:lpstr>
      <vt:lpstr>То је брдо које се налазило  код града Јерусалима.</vt:lpstr>
      <vt:lpstr>Дан када је Христос разапет зове се?</vt:lpstr>
      <vt:lpstr>Велики Петак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Устати из мртвих</vt:lpstr>
      <vt:lpstr>Због чега је Васкрс празник над празницима?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Markovic</dc:creator>
  <cp:lastModifiedBy>MEDIK</cp:lastModifiedBy>
  <cp:revision>18</cp:revision>
  <dcterms:created xsi:type="dcterms:W3CDTF">2006-08-16T00:00:00Z</dcterms:created>
  <dcterms:modified xsi:type="dcterms:W3CDTF">2015-04-19T18:15:07Z</dcterms:modified>
</cp:coreProperties>
</file>