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5344-D457-4951-A3C8-9F4BADC6EA5E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B075-45C9-448B-A08F-32929C712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838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5344-D457-4951-A3C8-9F4BADC6EA5E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B075-45C9-448B-A08F-32929C712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747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5344-D457-4951-A3C8-9F4BADC6EA5E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B075-45C9-448B-A08F-32929C712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636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5344-D457-4951-A3C8-9F4BADC6EA5E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B075-45C9-448B-A08F-32929C712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988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5344-D457-4951-A3C8-9F4BADC6EA5E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B075-45C9-448B-A08F-32929C712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740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5344-D457-4951-A3C8-9F4BADC6EA5E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B075-45C9-448B-A08F-32929C712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03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5344-D457-4951-A3C8-9F4BADC6EA5E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B075-45C9-448B-A08F-32929C712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671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5344-D457-4951-A3C8-9F4BADC6EA5E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B075-45C9-448B-A08F-32929C712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838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5344-D457-4951-A3C8-9F4BADC6EA5E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B075-45C9-448B-A08F-32929C712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298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5344-D457-4951-A3C8-9F4BADC6EA5E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B075-45C9-448B-A08F-32929C712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0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5344-D457-4951-A3C8-9F4BADC6EA5E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B075-45C9-448B-A08F-32929C712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19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65344-D457-4951-A3C8-9F4BADC6EA5E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7B075-45C9-448B-A08F-32929C712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055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8001000" cy="4724400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Cyrl-B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r-Cyrl-B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1:</a:t>
            </a:r>
            <a:br>
              <a:rPr lang="sr-Cyrl-B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Увод у Свето писмо старог завјета</a:t>
            </a:r>
            <a:br>
              <a:rPr lang="sr-Cyrl-B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B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B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sr-Cyrl-B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1905000" y="5257800"/>
            <a:ext cx="45719" cy="76200"/>
          </a:xfrm>
        </p:spPr>
        <p:txBody>
          <a:bodyPr>
            <a:normAutofit fontScale="25000" lnSpcReduction="20000"/>
          </a:bodyPr>
          <a:lstStyle/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92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/>
          <a:lstStyle/>
          <a:p>
            <a:r>
              <a:rPr lang="sr-Cyrl-B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Зашто проучавамо Свето писмо?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b="1" dirty="0" smtClean="0"/>
              <a:t>Свето писмо</a:t>
            </a:r>
            <a:r>
              <a:rPr lang="sr-Cyrl-BA" dirty="0" smtClean="0"/>
              <a:t> или</a:t>
            </a:r>
            <a:r>
              <a:rPr lang="sr-Cyrl-BA" b="1" dirty="0" smtClean="0"/>
              <a:t> Библија </a:t>
            </a:r>
            <a:r>
              <a:rPr lang="sr-Cyrl-BA" dirty="0" smtClean="0"/>
              <a:t>најсветија је књига за сваког хришћана.То је најчитанија и најпревођенија књига ан свијету.</a:t>
            </a:r>
          </a:p>
          <a:p>
            <a:r>
              <a:rPr lang="sr-Cyrl-BA" dirty="0" smtClean="0"/>
              <a:t>Ријеч „</a:t>
            </a:r>
            <a:r>
              <a:rPr lang="sr-Cyrl-BA" b="1" dirty="0" smtClean="0"/>
              <a:t>Библија“ </a:t>
            </a:r>
            <a:r>
              <a:rPr lang="sr-Cyrl-BA" dirty="0" smtClean="0"/>
              <a:t>=долази из грчког  језика (</a:t>
            </a:r>
            <a:r>
              <a:rPr lang="sr-Cyrl-BA" dirty="0" smtClean="0"/>
              <a:t>Вивлија)и </a:t>
            </a:r>
            <a:r>
              <a:rPr lang="sr-Cyrl-BA" dirty="0" smtClean="0"/>
              <a:t>значи „</a:t>
            </a:r>
            <a:r>
              <a:rPr lang="sr-Cyrl-BA" b="1" dirty="0" smtClean="0"/>
              <a:t>књиге</a:t>
            </a:r>
            <a:r>
              <a:rPr lang="sr-Cyrl-BA" b="1" dirty="0" smtClean="0"/>
              <a:t>“. </a:t>
            </a:r>
            <a:r>
              <a:rPr lang="sr-Cyrl-BA" dirty="0" smtClean="0"/>
              <a:t>Тим </a:t>
            </a:r>
            <a:r>
              <a:rPr lang="sr-Cyrl-BA" dirty="0" smtClean="0"/>
              <a:t>називом указује се на то да су Свете књиге,које садрже ријеч Божију,изнад свих других књига и зато се Свето писмо зове још и „</a:t>
            </a:r>
            <a:r>
              <a:rPr lang="sr-Cyrl-BA" b="1" dirty="0" smtClean="0"/>
              <a:t>Књига над књигама</a:t>
            </a:r>
            <a:r>
              <a:rPr lang="sr-Cyrl-BA" dirty="0" smtClean="0"/>
              <a:t>“.</a:t>
            </a:r>
            <a:endParaRPr lang="sr-Cyrl-BA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56763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Библија или Свето писмо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BA" b="1" dirty="0" smtClean="0"/>
              <a:t>Свето писмо или Библија је </a:t>
            </a:r>
            <a:r>
              <a:rPr lang="sr-Cyrl-BA" b="1" dirty="0" smtClean="0"/>
              <a:t>збирка, сачињена </a:t>
            </a:r>
            <a:r>
              <a:rPr lang="sr-Cyrl-BA" b="1" dirty="0" smtClean="0"/>
              <a:t>од 66 светих књига Старог и Новог завјета</a:t>
            </a:r>
            <a:r>
              <a:rPr lang="sr-Cyrl-BA" dirty="0" smtClean="0"/>
              <a:t>,које су насатале у временском периоду од Х</a:t>
            </a:r>
            <a:r>
              <a:rPr lang="en-US" dirty="0" smtClean="0"/>
              <a:t>II</a:t>
            </a:r>
            <a:r>
              <a:rPr lang="sr-Cyrl-BA" dirty="0" smtClean="0"/>
              <a:t> вијека,прије </a:t>
            </a:r>
            <a:r>
              <a:rPr lang="sr-Cyrl-BA" dirty="0" smtClean="0"/>
              <a:t>Христа, до </a:t>
            </a:r>
            <a:r>
              <a:rPr lang="en-US" dirty="0" smtClean="0"/>
              <a:t>II</a:t>
            </a:r>
            <a:r>
              <a:rPr lang="sr-Cyrl-BA" dirty="0" smtClean="0"/>
              <a:t> вијека послије Христа.</a:t>
            </a:r>
          </a:p>
          <a:p>
            <a:r>
              <a:rPr lang="sr-Cyrl-BA" dirty="0" smtClean="0"/>
              <a:t>У Библији се налазе све истине које је Бог открио људима,а које су потом запиане.</a:t>
            </a:r>
          </a:p>
          <a:p>
            <a:r>
              <a:rPr lang="sr-Cyrl-BA" dirty="0" smtClean="0"/>
              <a:t>Једноставно речено,Библија је</a:t>
            </a:r>
            <a:r>
              <a:rPr lang="sr-Cyrl-BA" b="1" dirty="0" smtClean="0"/>
              <a:t> „Ријеч Божија</a:t>
            </a:r>
            <a:r>
              <a:rPr lang="sr-Cyrl-BA" b="1" dirty="0" smtClean="0"/>
              <a:t>“</a:t>
            </a:r>
            <a:r>
              <a:rPr lang="sr-Cyrl-BA" dirty="0" smtClean="0"/>
              <a:t>. Више </a:t>
            </a:r>
            <a:r>
              <a:rPr lang="sr-Cyrl-BA" dirty="0" smtClean="0"/>
              <a:t>од 3000 пута се,у њој,користе пијечи:“Овако вели Господ“.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41932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724400"/>
          </a:xfrm>
        </p:spPr>
        <p:txBody>
          <a:bodyPr/>
          <a:lstStyle/>
          <a:p>
            <a:r>
              <a:rPr lang="sr-Cyrl-BA" dirty="0" smtClean="0"/>
              <a:t>Библија је само дио Светог </a:t>
            </a:r>
          </a:p>
          <a:p>
            <a:pPr marL="0" indent="0">
              <a:buNone/>
            </a:pPr>
            <a:r>
              <a:rPr lang="sr-Cyrl-BA" dirty="0" smtClean="0"/>
              <a:t>предања,које је много веће и </a:t>
            </a:r>
          </a:p>
          <a:p>
            <a:pPr marL="0" indent="0">
              <a:buNone/>
            </a:pPr>
            <a:r>
              <a:rPr lang="sr-Cyrl-BA" dirty="0" smtClean="0"/>
              <a:t>које се преносило усмено,тј.</a:t>
            </a:r>
          </a:p>
          <a:p>
            <a:pPr marL="0" indent="0">
              <a:buNone/>
            </a:pPr>
            <a:r>
              <a:rPr lang="sr-Cyrl-BA" dirty="0"/>
              <a:t>р</a:t>
            </a:r>
            <a:r>
              <a:rPr lang="sr-Cyrl-BA" dirty="0" smtClean="0"/>
              <a:t>ијечју и примјером,са </a:t>
            </a:r>
          </a:p>
          <a:p>
            <a:pPr marL="0" indent="0">
              <a:buNone/>
            </a:pPr>
            <a:r>
              <a:rPr lang="sr-Cyrl-BA" dirty="0"/>
              <a:t>г</a:t>
            </a:r>
            <a:r>
              <a:rPr lang="sr-Cyrl-BA" dirty="0" smtClean="0"/>
              <a:t>енеације на генерацију,јер од </a:t>
            </a:r>
          </a:p>
          <a:p>
            <a:pPr marL="0" indent="0">
              <a:buNone/>
            </a:pPr>
            <a:r>
              <a:rPr lang="sr-Cyrl-BA" dirty="0" smtClean="0"/>
              <a:t>почетка свијета до времена </a:t>
            </a:r>
          </a:p>
          <a:p>
            <a:pPr marL="0" indent="0">
              <a:buNone/>
            </a:pPr>
            <a:r>
              <a:rPr lang="sr-Cyrl-BA" dirty="0" smtClean="0"/>
              <a:t>Светог пророка Мојсија није било сетих </a:t>
            </a:r>
            <a:r>
              <a:rPr lang="sr-Cyrl-BA" dirty="0" smtClean="0"/>
              <a:t>књига</a:t>
            </a:r>
            <a:r>
              <a:rPr lang="sr-Cyrl-BA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00200"/>
            <a:ext cx="2509837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9949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BA" dirty="0" smtClean="0"/>
              <a:t>Свето писмо се назива „светим“зато сто је Господ Бог наш надахнуо свете људе у писању ових </a:t>
            </a:r>
            <a:r>
              <a:rPr lang="sr-Cyrl-BA" smtClean="0"/>
              <a:t>књига</a:t>
            </a:r>
            <a:r>
              <a:rPr lang="sr-Cyrl-BA" smtClean="0"/>
              <a:t>, а </a:t>
            </a:r>
            <a:r>
              <a:rPr lang="sr-Cyrl-BA" dirty="0" smtClean="0"/>
              <a:t>све с циљем да нас научи како да живимо праведно и у </a:t>
            </a:r>
            <a:r>
              <a:rPr lang="sr-Cyrl-BA" smtClean="0"/>
              <a:t>љубави</a:t>
            </a:r>
            <a:r>
              <a:rPr lang="sr-Cyrl-BA" smtClean="0"/>
              <a:t>. Оно </a:t>
            </a:r>
            <a:r>
              <a:rPr lang="sr-Cyrl-BA" dirty="0" smtClean="0"/>
              <a:t>садржи поруке,које су непролазне и важне за сва времена.</a:t>
            </a:r>
          </a:p>
          <a:p>
            <a:r>
              <a:rPr lang="sr-Cyrl-BA" dirty="0" smtClean="0"/>
              <a:t>Свето писмо проучавамо још и због  тога што је Господ Бог, кроз њега,открио</a:t>
            </a:r>
            <a:r>
              <a:rPr lang="sr-Cyrl-BA" b="1" dirty="0" smtClean="0"/>
              <a:t> план Божији о свијету </a:t>
            </a:r>
            <a:r>
              <a:rPr lang="sr-Cyrl-BA" dirty="0" smtClean="0"/>
              <a:t>и своју љубав према свијету.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825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477000" cy="4343400"/>
          </a:xfrm>
        </p:spPr>
        <p:txBody>
          <a:bodyPr/>
          <a:lstStyle/>
          <a:p>
            <a:r>
              <a:rPr lang="sr-Cyrl-BA" dirty="0" smtClean="0"/>
              <a:t>Свето писмо се дијели на два дијела:</a:t>
            </a:r>
            <a:r>
              <a:rPr lang="sr-Cyrl-BA" b="1" dirty="0" smtClean="0"/>
              <a:t>Стари и Нови завјет.</a:t>
            </a:r>
            <a:r>
              <a:rPr lang="sr-Cyrl-BA" dirty="0" smtClean="0"/>
              <a:t>Стари </a:t>
            </a:r>
          </a:p>
          <a:p>
            <a:pPr marL="0" indent="0">
              <a:buNone/>
            </a:pPr>
            <a:r>
              <a:rPr lang="sr-Cyrl-BA" dirty="0" smtClean="0"/>
              <a:t>завјет је састављен од </a:t>
            </a:r>
          </a:p>
          <a:p>
            <a:pPr marL="0" indent="0">
              <a:buNone/>
            </a:pPr>
            <a:r>
              <a:rPr lang="sr-Cyrl-BA" b="1" dirty="0" smtClean="0"/>
              <a:t>39 књига,а Нови од </a:t>
            </a:r>
            <a:r>
              <a:rPr lang="sr-Cyrl-BA" b="1" dirty="0" smtClean="0"/>
              <a:t>27</a:t>
            </a:r>
            <a:endParaRPr lang="sr-Cyrl-BA" b="1" dirty="0" smtClean="0"/>
          </a:p>
          <a:p>
            <a:pPr marL="0" indent="0">
              <a:buNone/>
            </a:pPr>
            <a:r>
              <a:rPr lang="sr-Cyrl-BA" b="1" dirty="0" smtClean="0"/>
              <a:t>књига.</a:t>
            </a:r>
            <a:r>
              <a:rPr lang="sr-Cyrl-BA" dirty="0" smtClean="0"/>
              <a:t>Свака књига се</a:t>
            </a:r>
          </a:p>
          <a:p>
            <a:pPr marL="0" indent="0">
              <a:buNone/>
            </a:pPr>
            <a:r>
              <a:rPr lang="sr-Cyrl-BA" dirty="0" smtClean="0"/>
              <a:t>дијели на </a:t>
            </a:r>
            <a:r>
              <a:rPr lang="sr-Cyrl-BA" b="1" u="sng" dirty="0" smtClean="0"/>
              <a:t>главе,</a:t>
            </a:r>
            <a:r>
              <a:rPr lang="sr-Cyrl-BA" dirty="0" smtClean="0"/>
              <a:t>а главе </a:t>
            </a:r>
          </a:p>
          <a:p>
            <a:pPr marL="0" indent="0">
              <a:buNone/>
            </a:pPr>
            <a:r>
              <a:rPr lang="sr-Cyrl-BA" dirty="0" smtClean="0"/>
              <a:t>се дијеле на </a:t>
            </a:r>
            <a:r>
              <a:rPr lang="sr-Cyrl-BA" b="1" u="sng" dirty="0" smtClean="0"/>
              <a:t>стихове.</a:t>
            </a:r>
            <a:endParaRPr lang="en-US" dirty="0"/>
          </a:p>
        </p:txBody>
      </p:sp>
      <p:pic>
        <p:nvPicPr>
          <p:cNvPr id="1026" name="Picture 2" descr="Резултат сл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667000"/>
            <a:ext cx="4038600" cy="4038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8135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273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ТЕМА 1: Увод у Свето писмо старог завјета    </vt:lpstr>
      <vt:lpstr>Зашто проучавамо Свето писмо?</vt:lpstr>
      <vt:lpstr>Библија или Свето писмо 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1: Увод у Свето писмо старог завјета</dc:title>
  <dc:creator>korisnik</dc:creator>
  <cp:lastModifiedBy>Hol</cp:lastModifiedBy>
  <cp:revision>16</cp:revision>
  <dcterms:created xsi:type="dcterms:W3CDTF">2017-10-02T18:58:07Z</dcterms:created>
  <dcterms:modified xsi:type="dcterms:W3CDTF">2017-10-10T09:35:42Z</dcterms:modified>
</cp:coreProperties>
</file>