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379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47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751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178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074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77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63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83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93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30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67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4A68-4550-4389-8B03-C284BCA7485A}" type="datetimeFigureOut">
              <a:rPr lang="sr-Latn-RS" smtClean="0"/>
              <a:t>20.5.2020.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26B2-1B32-4A25-BF19-4B31A8BA52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919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18" y="2475913"/>
            <a:ext cx="7760677" cy="1624184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УТВРЂИВАЊЕ И ПОНАВЉАЊЕ </a:t>
            </a:r>
            <a:br>
              <a:rPr lang="sr-Cyrl-RS" b="1" dirty="0" smtClean="0">
                <a:solidFill>
                  <a:srgbClr val="FF0000"/>
                </a:solidFill>
              </a:rPr>
            </a:br>
            <a:r>
              <a:rPr lang="sr-Cyrl-RS" b="1" dirty="0" smtClean="0">
                <a:solidFill>
                  <a:srgbClr val="FF0000"/>
                </a:solidFill>
              </a:rPr>
              <a:t>(НАСТАВНА ТЕМА 5)</a:t>
            </a:r>
            <a:endParaRPr lang="sr-Latn-RS" b="1" dirty="0">
              <a:solidFill>
                <a:srgbClr val="FF0000"/>
              </a:solidFill>
            </a:endParaRPr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3188"/>
            <a:ext cx="9144000" cy="854612"/>
          </a:xfrm>
        </p:spPr>
        <p:txBody>
          <a:bodyPr/>
          <a:lstStyle/>
          <a:p>
            <a:r>
              <a:rPr lang="sr-Cyrl-RS" b="1" dirty="0" err="1">
                <a:solidFill>
                  <a:srgbClr val="0070C0"/>
                </a:solidFill>
              </a:rPr>
              <a:t>в</a:t>
            </a:r>
            <a:r>
              <a:rPr lang="sr-Cyrl-RS" b="1" dirty="0" err="1" smtClean="0">
                <a:solidFill>
                  <a:srgbClr val="0070C0"/>
                </a:solidFill>
              </a:rPr>
              <a:t>јероучитељ</a:t>
            </a:r>
            <a:r>
              <a:rPr lang="sr-Cyrl-RS" b="1" dirty="0">
                <a:solidFill>
                  <a:srgbClr val="0070C0"/>
                </a:solidFill>
              </a:rPr>
              <a:t>:</a:t>
            </a:r>
            <a:r>
              <a:rPr lang="sr-Cyrl-RS" b="1" dirty="0" smtClean="0">
                <a:solidFill>
                  <a:srgbClr val="0070C0"/>
                </a:solidFill>
              </a:rPr>
              <a:t> Драган Ђурић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008" y="4830494"/>
            <a:ext cx="2420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b="1" dirty="0">
                <a:solidFill>
                  <a:srgbClr val="FF0000"/>
                </a:solidFill>
              </a:rPr>
              <a:t>www.vjeronauka.net</a:t>
            </a:r>
          </a:p>
        </p:txBody>
      </p:sp>
    </p:spTree>
    <p:extLst>
      <p:ext uri="{BB962C8B-B14F-4D97-AF65-F5344CB8AC3E}">
        <p14:creationId xmlns:p14="http://schemas.microsoft.com/office/powerpoint/2010/main" val="33942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4602" y="116904"/>
            <a:ext cx="7324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u="sng" dirty="0" smtClean="0">
                <a:ln w="0"/>
                <a:solidFill>
                  <a:srgbClr val="FF0000"/>
                </a:solidFill>
              </a:rPr>
              <a:t>ВЈЕЖБА - ИСАИЈА </a:t>
            </a:r>
            <a:r>
              <a:rPr lang="sr-Cyrl-BA" sz="3600" b="1" u="sng" dirty="0">
                <a:ln w="0"/>
                <a:solidFill>
                  <a:srgbClr val="FF0000"/>
                </a:solidFill>
              </a:rPr>
              <a:t>ПОСТАЈЕ ПРОРОК </a:t>
            </a:r>
            <a:endParaRPr lang="en-US" sz="3600" b="1" u="sng" dirty="0">
              <a:ln w="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032" y="997192"/>
            <a:ext cx="118915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/>
              </a:rPr>
              <a:t>Исаију је Господ призвао на пророчко </a:t>
            </a:r>
            <a:r>
              <a:rPr lang="ru-RU" sz="3200" b="1" dirty="0" smtClean="0">
                <a:ln/>
              </a:rPr>
              <a:t>служење посебним јављањем у______. </a:t>
            </a:r>
            <a:r>
              <a:rPr lang="ru-RU" sz="3200" b="1" dirty="0">
                <a:ln/>
              </a:rPr>
              <a:t>Исаија је видио Господа како сједи на високом и </a:t>
            </a:r>
            <a:r>
              <a:rPr lang="ru-RU" sz="3200" b="1" dirty="0" smtClean="0">
                <a:ln/>
              </a:rPr>
              <a:t>уздигнутом_________. Око </a:t>
            </a:r>
            <a:r>
              <a:rPr lang="ru-RU" sz="3200" b="1" dirty="0">
                <a:ln/>
              </a:rPr>
              <a:t>њега су стајали шестокрилати </a:t>
            </a:r>
            <a:r>
              <a:rPr lang="ru-RU" sz="3200" b="1" dirty="0" smtClean="0">
                <a:ln/>
              </a:rPr>
              <a:t>_________  и </a:t>
            </a:r>
            <a:r>
              <a:rPr lang="ru-RU" sz="3200" b="1" dirty="0">
                <a:ln/>
              </a:rPr>
              <a:t>говорили </a:t>
            </a:r>
            <a:r>
              <a:rPr lang="ru-RU" sz="3200" b="1" dirty="0" smtClean="0">
                <a:ln/>
              </a:rPr>
              <a:t>један </a:t>
            </a:r>
            <a:r>
              <a:rPr lang="ru-RU" sz="3200" b="1" dirty="0">
                <a:ln/>
              </a:rPr>
              <a:t>другоме “Свет, свет, свет Господ над војскама</a:t>
            </a:r>
            <a:r>
              <a:rPr lang="ru-RU" sz="3200" b="1" dirty="0" smtClean="0">
                <a:ln/>
              </a:rPr>
              <a:t>. Сва </a:t>
            </a:r>
            <a:r>
              <a:rPr lang="ru-RU" sz="3200" b="1" dirty="0">
                <a:ln/>
              </a:rPr>
              <a:t>земља пуна </a:t>
            </a:r>
            <a:r>
              <a:rPr lang="ru-RU" sz="3200" b="1" dirty="0" smtClean="0">
                <a:ln/>
              </a:rPr>
              <a:t>_____ </a:t>
            </a:r>
            <a:r>
              <a:rPr lang="ru-RU" sz="3200" b="1" dirty="0">
                <a:ln/>
              </a:rPr>
              <a:t>је Његове</a:t>
            </a:r>
            <a:r>
              <a:rPr lang="ru-RU" sz="3200" b="1" dirty="0" smtClean="0">
                <a:ln/>
              </a:rPr>
              <a:t>. Исаија </a:t>
            </a:r>
            <a:r>
              <a:rPr lang="ru-RU" sz="3200" b="1" dirty="0">
                <a:ln/>
              </a:rPr>
              <a:t>је узвикнуо:”Јаох мени. Погибох, јер ја сам човјек </a:t>
            </a:r>
            <a:r>
              <a:rPr lang="ru-RU" sz="3200" b="1" dirty="0" smtClean="0">
                <a:ln/>
              </a:rPr>
              <a:t>нечистих______, </a:t>
            </a:r>
            <a:r>
              <a:rPr lang="ru-RU" sz="3200" b="1" dirty="0">
                <a:ln/>
              </a:rPr>
              <a:t>и живим усред народа нечистих усана, јер цара Господња над војскама видјех својим </a:t>
            </a:r>
            <a:r>
              <a:rPr lang="ru-RU" sz="3200" b="1" dirty="0" smtClean="0">
                <a:ln/>
              </a:rPr>
              <a:t>очима. Потом </a:t>
            </a:r>
            <a:r>
              <a:rPr lang="ru-RU" sz="3200" b="1" dirty="0">
                <a:ln/>
              </a:rPr>
              <a:t>је Исаија чуо Божији </a:t>
            </a:r>
            <a:r>
              <a:rPr lang="ru-RU" sz="3200" b="1" dirty="0" smtClean="0">
                <a:ln/>
              </a:rPr>
              <a:t>_____: </a:t>
            </a:r>
            <a:r>
              <a:rPr lang="ru-RU" sz="3200" b="1" dirty="0">
                <a:ln/>
              </a:rPr>
              <a:t>”Кога ћу послати</a:t>
            </a:r>
            <a:r>
              <a:rPr lang="ru-RU" sz="3200" b="1" dirty="0" smtClean="0">
                <a:ln/>
              </a:rPr>
              <a:t>? И </a:t>
            </a:r>
            <a:r>
              <a:rPr lang="ru-RU" sz="3200" b="1" dirty="0">
                <a:ln/>
              </a:rPr>
              <a:t>ко ће </a:t>
            </a:r>
            <a:r>
              <a:rPr lang="ru-RU" sz="3200" b="1" dirty="0" smtClean="0">
                <a:ln/>
              </a:rPr>
              <a:t>нам_____? </a:t>
            </a:r>
            <a:r>
              <a:rPr lang="ru-RU" sz="3200" b="1" dirty="0">
                <a:ln/>
              </a:rPr>
              <a:t>Исаија одговори: "Ево мене</a:t>
            </a:r>
            <a:r>
              <a:rPr lang="ru-RU" sz="3200" b="1" dirty="0" smtClean="0">
                <a:ln/>
              </a:rPr>
              <a:t>, пошаљи </a:t>
            </a:r>
            <a:r>
              <a:rPr lang="ru-RU" sz="3200" b="1" dirty="0">
                <a:ln/>
              </a:rPr>
              <a:t>мене</a:t>
            </a:r>
            <a:r>
              <a:rPr lang="ru-RU" sz="3200" b="1" dirty="0" smtClean="0">
                <a:ln/>
              </a:rPr>
              <a:t>”.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464748" y="1465106"/>
            <a:ext cx="12797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храму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637" y="1913997"/>
            <a:ext cx="1783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престолу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8402" y="2440341"/>
            <a:ext cx="2013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серафими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6770" y="2920796"/>
            <a:ext cx="11849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славе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8703" y="3883490"/>
            <a:ext cx="11758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усана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8724" y="4817234"/>
            <a:ext cx="904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глас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37333" y="4872472"/>
            <a:ext cx="8675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ићи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26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431" y="193804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ДОБА КРИЗЕ - РАСПАД ЈЕДИНСТВЕНОГ ЦАРСТВА;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431" y="246126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 ПРОРОЦИ – УСТА БОЖИЈА;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431" y="298448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 ПРОРОК ОСИЈА;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431" y="350770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 ПРОРОК МИХЕЈ;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431" y="4030929"/>
            <a:ext cx="114152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5. ПРОРОК ИСАИЈА;</a:t>
            </a:r>
          </a:p>
          <a:p>
            <a:r>
              <a:rPr lang="sr-Cyrl-BA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6. ВАВИЛОНСКО РОПСТВО.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3701" y="139174"/>
            <a:ext cx="11010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4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УТВРЂИВАЊЕ И ПОНАВЉАЊЕ </a:t>
            </a:r>
            <a:br>
              <a:rPr lang="sr-Cyrl-RS" sz="4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sr-Cyrl-RS" sz="4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(</a:t>
            </a:r>
            <a:r>
              <a:rPr lang="sr-Cyrl-RS" sz="4800" b="1" dirty="0">
                <a:solidFill>
                  <a:srgbClr val="00B0F0"/>
                </a:solidFill>
                <a:latin typeface="Calibri Light" panose="020F0302020204030204"/>
                <a:ea typeface="+mj-ea"/>
                <a:cs typeface="+mj-cs"/>
              </a:rPr>
              <a:t>НАСТАВНА ТЕМА 5</a:t>
            </a:r>
            <a:r>
              <a:rPr lang="sr-Cyrl-RS" sz="4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)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8723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7882" y="180612"/>
            <a:ext cx="10153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36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1</a:t>
            </a:r>
            <a:r>
              <a:rPr lang="sr-Cyrl-BA" sz="36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. </a:t>
            </a:r>
            <a:r>
              <a:rPr lang="sr-Cyrl-BA" sz="3600" u="sng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ДОБА КРИЗЕ </a:t>
            </a:r>
            <a:r>
              <a:rPr lang="sr-Cyrl-BA" sz="36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</a:t>
            </a:r>
            <a:r>
              <a:rPr lang="sr-Cyrl-BA" sz="3600" u="sng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РАСПАД </a:t>
            </a:r>
            <a:r>
              <a:rPr lang="sr-Cyrl-BA" sz="36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ЈЕДИНСТВЕНОГ ЦАРСТВА</a:t>
            </a:r>
            <a:endParaRPr lang="en-US" sz="3600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7300" y="1756195"/>
            <a:ext cx="9434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ОВОЈ ЛЕКЦИЈИ УЧИЛИ СМО ДА: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984" y="2706643"/>
            <a:ext cx="11836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Соломонов </a:t>
            </a:r>
            <a:r>
              <a:rPr lang="sr-Cyrl-BA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насљедник</a:t>
            </a:r>
            <a:r>
              <a:rPr lang="sr-Cyrl-B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r-Cyrl-BA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трпи</a:t>
            </a:r>
            <a:r>
              <a:rPr lang="sr-Cyrl-B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посљедице лоших страна Соломонове владавине,</a:t>
            </a:r>
          </a:p>
          <a:p>
            <a:pPr lvl="0"/>
            <a:r>
              <a:rPr lang="sr-Cyrl-B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некадашње Соломоново царство дијели се на два дијела: Сјеверно и Јужно или Израиљ и Јудеју.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2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9400" y="180613"/>
            <a:ext cx="1139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sr-Cyrl-BA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ДОБА КРИЗЕ </a:t>
            </a:r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sr-Cyrl-BA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РАСПАД </a:t>
            </a:r>
            <a:r>
              <a:rPr lang="sr-Cyrl-BA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ЈЕДИНСТВЕНОГ </a:t>
            </a:r>
            <a:r>
              <a:rPr lang="sr-Cyrl-BA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ЦАРСТВА</a:t>
            </a:r>
          </a:p>
          <a:p>
            <a:pPr algn="ctr"/>
            <a:r>
              <a:rPr lang="sr-Cyrl-BA" sz="36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повезивање сродних појмова</a:t>
            </a:r>
            <a:endParaRPr lang="en-US" sz="36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3445" y="1899836"/>
            <a:ext cx="18405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Јеровоам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4864" y="1874924"/>
            <a:ext cx="3354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Сјеверна племена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4299" y="2781178"/>
            <a:ext cx="3727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Вавилонско ропство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4297" y="3636544"/>
            <a:ext cx="3233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Сјеверно царство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651" y="3649017"/>
            <a:ext cx="1590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587.год.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6247" y="4500721"/>
            <a:ext cx="2694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Јужно царство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651" y="2815387"/>
            <a:ext cx="1996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Јерусалим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9839" y="4457701"/>
            <a:ext cx="2762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есет племена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4297" y="5291331"/>
            <a:ext cx="2878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незадовољство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5523" y="5291331"/>
            <a:ext cx="18085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Самарија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8326" y="6075069"/>
            <a:ext cx="1494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Ровоам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9550" y="6075068"/>
            <a:ext cx="2423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sr-Cyrl-B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 племена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3744013" y="2192224"/>
            <a:ext cx="3952187" cy="24051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1"/>
          </p:cNvCxnSpPr>
          <p:nvPr/>
        </p:nvCxnSpPr>
        <p:spPr>
          <a:xfrm>
            <a:off x="4482349" y="3298133"/>
            <a:ext cx="2909302" cy="643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82349" y="4106157"/>
            <a:ext cx="3122180" cy="1477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047624" y="3145194"/>
            <a:ext cx="3437899" cy="1744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</p:cNvCxnSpPr>
          <p:nvPr/>
        </p:nvCxnSpPr>
        <p:spPr>
          <a:xfrm flipV="1">
            <a:off x="4263162" y="2261219"/>
            <a:ext cx="3128489" cy="3322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 flipV="1">
            <a:off x="3663031" y="6367456"/>
            <a:ext cx="3786519" cy="757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1365" y="2276148"/>
            <a:ext cx="9154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ОВОЈ ЛЕКЦИЈИ УЧИЛИ СМО ДА: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3035" y="2950016"/>
            <a:ext cx="11021623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BA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пророци су </a:t>
            </a:r>
            <a:r>
              <a:rPr lang="sr-Cyrl-BA" sz="40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људи</a:t>
            </a:r>
            <a:r>
              <a:rPr lang="sr-Cyrl-BA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, које је Бог одабрао и послао народу да му преносе Његове поруке;</a:t>
            </a:r>
          </a:p>
          <a:p>
            <a:r>
              <a:rPr lang="sr-Cyrl-BA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живјели су једноставним и моралним животом;</a:t>
            </a:r>
          </a:p>
          <a:p>
            <a:r>
              <a:rPr lang="sr-Cyrl-BA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дијеле се на: велике и мале пророке.</a:t>
            </a:r>
            <a:endParaRPr lang="en-US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4566" y="490851"/>
            <a:ext cx="6948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4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2. </a:t>
            </a:r>
            <a:r>
              <a:rPr lang="sr-Cyrl-BA" sz="44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ПРОРОЦИ</a:t>
            </a:r>
            <a:r>
              <a:rPr lang="sr-Cyrl-BA" sz="4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– </a:t>
            </a:r>
            <a:r>
              <a:rPr lang="sr-Cyrl-BA" sz="44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УСТА БОЖИЈА</a:t>
            </a:r>
            <a:endParaRPr lang="en-US" sz="4400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3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3.33333E-6 L -2.29167E-6 -0.07222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867194"/>
            <a:ext cx="109835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Пророци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појављују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вријеме кризе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морала, када би вјера у једног Бога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___________или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када би се народ почињао клањати идолима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sr-Latn-R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Пророк </a:t>
            </a:r>
            <a:r>
              <a:rPr lang="sr-Latn-R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каже: "Кад _____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рикне, ко се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неће_______?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 Господ рече, ко неће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____________"?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r-Latn-R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_________се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 Библији, на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мјеста назива пророком. Први прави пророк био је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_________.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осмог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вијека,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прије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Христа,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пророци нису ништа записивали, али од овог вијека појављују се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пророци_______. Пророци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 дијеле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на: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велике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и______. Велики пророци су:________,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Јеремија, Језекиљ и Данило.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8743" y="213175"/>
            <a:ext cx="4488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2. </a:t>
            </a:r>
            <a:r>
              <a:rPr lang="sr-Cyrl-BA" sz="28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ПРОРОЦИ</a:t>
            </a:r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– </a:t>
            </a:r>
            <a:r>
              <a:rPr lang="sr-Cyrl-BA" sz="28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УСТА БОЖИЈА</a:t>
            </a:r>
            <a:endParaRPr lang="en-US" sz="2800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4217" y="1742537"/>
            <a:ext cx="1236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Амос</a:t>
            </a:r>
            <a:endParaRPr lang="sr-Latn-R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6831" y="818605"/>
            <a:ext cx="124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вјере</a:t>
            </a:r>
            <a:endParaRPr lang="sr-Latn-R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2787" y="1279053"/>
            <a:ext cx="18614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ослабила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338" y="2281816"/>
            <a:ext cx="881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лав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8413" y="2312593"/>
            <a:ext cx="13181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бојати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328" y="2784149"/>
            <a:ext cx="2497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пророковати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870" y="3702944"/>
            <a:ext cx="1580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Мојсије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7269" y="3781557"/>
            <a:ext cx="793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три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8693" y="4287719"/>
            <a:ext cx="1755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Самуило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9509" y="5216004"/>
            <a:ext cx="1265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писци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764" y="5762236"/>
            <a:ext cx="1103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мале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2947" y="5724937"/>
            <a:ext cx="1361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Исаија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70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52600" y="1756195"/>
            <a:ext cx="8938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ОВОЈ ЛЕКЦИЈИ УЧИЛИ СМО ДА: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7482" y="2501781"/>
            <a:ext cx="10627176" cy="3170099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sr-Cyrl-B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живи и ради у осмом вијеку прије Христа;</a:t>
            </a:r>
          </a:p>
          <a:p>
            <a:r>
              <a:rPr lang="sr-Cyrl-B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његов лични живот утиче на његово пророштво;</a:t>
            </a:r>
          </a:p>
          <a:p>
            <a:r>
              <a:rPr lang="sr-Cyrl-B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свој брак упоредио је са невјерним народом;</a:t>
            </a:r>
          </a:p>
          <a:p>
            <a:r>
              <a:rPr lang="sr-Cyrl-B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љубав (Божија непролазна, људска пролазна).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1971" y="209827"/>
            <a:ext cx="4396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sr-Cyrl-BA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ПРОРОК ОСИЈА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2866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9166" y="694956"/>
            <a:ext cx="7289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У ОВОЈ ЛЕКЦИЈИ УЧИЛИ СМО ДА</a:t>
            </a:r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:</a:t>
            </a:r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" y="1045189"/>
            <a:ext cx="963885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спада у мале пророке;</a:t>
            </a:r>
          </a:p>
          <a:p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Михеј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 залаже за напаћени народ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жестоко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критикујући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силнике,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који имају моћ у рукама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ту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моћ не користе да чине добро већ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зло;</a:t>
            </a:r>
            <a:endParaRPr lang="sr-Cyrl-BA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Централна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 пророкових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говора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била је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правда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Пророк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Михеј је пророк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мира. Цијела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његова књига говори о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миру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5.глави своје књиге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пророк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говори о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Витлејему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којег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ће доћи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Месија. Михеј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помиње и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мајку,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која ће родити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Месију. Месија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ће доћи из лозе цара Давида и биће Јахвеов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представник.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3871" y="52383"/>
            <a:ext cx="3357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3200" b="1" dirty="0">
                <a:ln w="0"/>
                <a:solidFill>
                  <a:srgbClr val="FF0000"/>
                </a:solidFill>
              </a:rPr>
              <a:t>4.</a:t>
            </a:r>
            <a:r>
              <a:rPr lang="sr-Cyrl-BA" sz="3200" b="1" dirty="0">
                <a:ln w="0"/>
                <a:solidFill>
                  <a:srgbClr val="FFFF00"/>
                </a:solidFill>
              </a:rPr>
              <a:t> </a:t>
            </a:r>
            <a:r>
              <a:rPr lang="sr-Cyrl-BA" sz="3200" b="1" u="sng" dirty="0">
                <a:ln w="0"/>
                <a:solidFill>
                  <a:srgbClr val="FF0000"/>
                </a:solidFill>
              </a:rPr>
              <a:t>ПРОРОК МИХЕЈ</a:t>
            </a:r>
            <a:endParaRPr lang="en-US" sz="3200" b="1" u="sng" dirty="0">
              <a:ln w="0"/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196" y="1859853"/>
            <a:ext cx="2492239" cy="29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9000" y="785696"/>
            <a:ext cx="980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 ОВОЈ ЛЕКЦИЈИ УЧИЛИ СМО ДА:</a:t>
            </a:r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1308916"/>
            <a:ext cx="110126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спада у велике пророке;</a:t>
            </a:r>
          </a:p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живио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 у 8.вијеку прије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Христа;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био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 потомак цара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Давида;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Исаију је Господ призвао на пророчко служење посебним јављањем у храму;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користи симболику у свом пророчком раду;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Исаију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називају “јеванђелистом Старог завјета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”, јер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 пророковао  о зачећу Пресвете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Богородице, 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Светом Јовану Крститељу и многим догађајима из Христовог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живота;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Као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поруку свом народу смислио је пјесму о винограду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којој свој народ пореди са виноградом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који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умјесто плодова даје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бескорисну вињагу.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endParaRPr lang="ru-RU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endParaRPr lang="ru-RU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3523" y="73759"/>
            <a:ext cx="312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>
                <a:ln w="0"/>
                <a:solidFill>
                  <a:srgbClr val="FF0000"/>
                </a:solidFill>
              </a:rPr>
              <a:t>4. </a:t>
            </a:r>
            <a:r>
              <a:rPr lang="sr-Cyrl-BA" sz="2800" b="1" u="sng" dirty="0">
                <a:ln w="0"/>
                <a:solidFill>
                  <a:srgbClr val="FF0000"/>
                </a:solidFill>
              </a:rPr>
              <a:t>ПРОРОК </a:t>
            </a:r>
            <a:r>
              <a:rPr lang="sr-Cyrl-BA" sz="2800" b="1" u="sng" dirty="0" smtClean="0">
                <a:ln w="0"/>
                <a:solidFill>
                  <a:srgbClr val="FF0000"/>
                </a:solidFill>
              </a:rPr>
              <a:t>ИСАИЈА</a:t>
            </a:r>
            <a:endParaRPr lang="en-US" sz="2800" b="1" u="sng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8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60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60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669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УТВРЂИВАЊЕ И ПОНАВЉАЊЕ  (НАСТАВНА ТЕМА 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УТВРЂИВАЊЕ И ПОНАВЉАЊЕ (НАСТАВНА ТЕМА 5)</dc:title>
  <dc:creator>Dragan</dc:creator>
  <cp:lastModifiedBy>Dragan</cp:lastModifiedBy>
  <cp:revision>85</cp:revision>
  <dcterms:created xsi:type="dcterms:W3CDTF">2020-05-15T07:29:42Z</dcterms:created>
  <dcterms:modified xsi:type="dcterms:W3CDTF">2020-05-20T19:27:31Z</dcterms:modified>
</cp:coreProperties>
</file>