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3.xml" ContentType="application/vnd.openxmlformats-officedocument.theme+xml"/>
  <Override PartName="/ppt/slideLayouts/slideLayout25.xml" ContentType="application/vnd.openxmlformats-officedocument.presentationml.slideLayout+xml"/>
  <Override PartName="/ppt/theme/theme4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5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  <p:sldMasterId id="2147483686" r:id="rId2"/>
    <p:sldMasterId id="2147483688" r:id="rId3"/>
    <p:sldMasterId id="2147483700" r:id="rId4"/>
    <p:sldMasterId id="2147483702" r:id="rId5"/>
    <p:sldMasterId id="2147483714" r:id="rId6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5.xml"/><Relationship Id="rId15" Type="http://schemas.openxmlformats.org/officeDocument/2006/relationships/viewProps" Target="viewProps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Наслов слајд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0250" y="1905000"/>
            <a:ext cx="7681913" cy="1523495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defRPr sz="5400">
                <a:latin typeface="+mj-lt"/>
              </a:defRPr>
            </a:lvl1pPr>
          </a:lstStyle>
          <a:p>
            <a:r>
              <a:rPr lang="sr-Cyrl-CS" smtClean="0"/>
              <a:t>Кликните и уредите наслов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30249" y="4344988"/>
            <a:ext cx="7681913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r-Cyrl-CS" smtClean="0"/>
              <a:t>Кликните и уредите стил поднаслова мастера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Title and Content">
    <p:bg bwMode="black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sr-Cyrl-CS" smtClean="0"/>
              <a:t>Кликните и уредите наслов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411553"/>
            <a:ext cx="8382000" cy="2200602"/>
          </a:xfr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1pPr>
            <a:lvl2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2pPr>
            <a:lvl3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3pPr>
            <a:lvl4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4pPr>
            <a:lvl5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5pPr>
          </a:lstStyle>
          <a:p>
            <a:pPr lvl="0"/>
            <a:r>
              <a:rPr lang="sr-Cyrl-CS" smtClean="0"/>
              <a:t>Уредите стил текста мастера</a:t>
            </a:r>
          </a:p>
          <a:p>
            <a:pPr lvl="1"/>
            <a:r>
              <a:rPr lang="sr-Cyrl-CS" smtClean="0"/>
              <a:t>Други ниво</a:t>
            </a:r>
          </a:p>
          <a:p>
            <a:pPr lvl="2"/>
            <a:r>
              <a:rPr lang="sr-Cyrl-CS" smtClean="0"/>
              <a:t>Трећи ниво</a:t>
            </a:r>
          </a:p>
          <a:p>
            <a:pPr lvl="3"/>
            <a:r>
              <a:rPr lang="sr-Cyrl-CS" smtClean="0"/>
              <a:t>Четврти ниво</a:t>
            </a:r>
          </a:p>
          <a:p>
            <a:pPr lvl="4"/>
            <a:r>
              <a:rPr lang="sr-Cyrl-CS" smtClean="0"/>
              <a:t>Пети ниво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Title and Content">
    <p:bg bwMode="black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sr-Cyrl-CS" smtClean="0"/>
              <a:t>Кликните и уредите наслов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411553"/>
            <a:ext cx="8382000" cy="2200602"/>
          </a:xfr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1pPr>
            <a:lvl2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2pPr>
            <a:lvl3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3pPr>
            <a:lvl4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4pPr>
            <a:lvl5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5pPr>
          </a:lstStyle>
          <a:p>
            <a:pPr lvl="0"/>
            <a:r>
              <a:rPr lang="sr-Cyrl-CS" smtClean="0"/>
              <a:t>Уредите стил текста мастера</a:t>
            </a:r>
          </a:p>
          <a:p>
            <a:pPr lvl="1"/>
            <a:r>
              <a:rPr lang="sr-Cyrl-CS" smtClean="0"/>
              <a:t>Други ниво</a:t>
            </a:r>
          </a:p>
          <a:p>
            <a:pPr lvl="2"/>
            <a:r>
              <a:rPr lang="sr-Cyrl-CS" smtClean="0"/>
              <a:t>Трећи ниво</a:t>
            </a:r>
          </a:p>
          <a:p>
            <a:pPr lvl="3"/>
            <a:r>
              <a:rPr lang="sr-Cyrl-CS" smtClean="0"/>
              <a:t>Четврти ниво</a:t>
            </a:r>
          </a:p>
          <a:p>
            <a:pPr lvl="4"/>
            <a:r>
              <a:rPr lang="sr-Cyrl-CS" smtClean="0"/>
              <a:t>Пети ниво</a:t>
            </a:r>
            <a:endParaRPr lang="en-US" dirty="0"/>
          </a:p>
        </p:txBody>
      </p:sp>
      <p:sp>
        <p:nvSpPr>
          <p:cNvPr id="4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0" y="6238875"/>
            <a:ext cx="9144001" cy="619125"/>
          </a:xfrm>
          <a:solidFill>
            <a:srgbClr val="FFFF99"/>
          </a:solidFill>
        </p:spPr>
        <p:txBody>
          <a:bodyPr wrap="square" lIns="152394" tIns="76197" rIns="152394" bIns="76197" anchor="b" anchorCtr="0">
            <a:noAutofit/>
          </a:bodyPr>
          <a:lstStyle>
            <a:lvl1pPr algn="r">
              <a:buFont typeface="Arial" pitchFamily="34" charset="0"/>
              <a:buNone/>
              <a:defRPr>
                <a:solidFill>
                  <a:srgbClr val="000000"/>
                </a:solidFill>
                <a:effectLst/>
                <a:latin typeface="+mj-lt"/>
              </a:defRPr>
            </a:lvl1pPr>
          </a:lstStyle>
          <a:p>
            <a:pPr lvl="0"/>
            <a:r>
              <a:rPr lang="sr-Cyrl-CS" smtClean="0"/>
              <a:t>Уредите стил текста мастера</a:t>
            </a:r>
          </a:p>
        </p:txBody>
      </p:sp>
    </p:spTree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Demo, Video etc. &quot;special&quot; slid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69219" y="649805"/>
            <a:ext cx="7043208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sr-Cyrl-CS" smtClean="0"/>
              <a:t>Кликните и уредите наслов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68955" y="4344988"/>
            <a:ext cx="7043208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r-Cyrl-CS" smtClean="0"/>
              <a:t>Кликните и уредите стил поднаслова мастера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722049" y="2355850"/>
            <a:ext cx="7690114" cy="1384994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100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FF9929">
                        <a:lumMod val="20000"/>
                        <a:lumOff val="80000"/>
                      </a:srgbClr>
                    </a:gs>
                    <a:gs pos="28000">
                      <a:srgbClr val="F8F57B"/>
                    </a:gs>
                    <a:gs pos="62000">
                      <a:srgbClr val="D5B953"/>
                    </a:gs>
                    <a:gs pos="88000">
                      <a:srgbClr val="D1943B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 smtClean="0"/>
              <a:t>click to…</a:t>
            </a:r>
          </a:p>
        </p:txBody>
      </p:sp>
    </p:spTree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Use for slides with Software 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smtClean="0"/>
              <a:t>Кликните и уредите наслов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722313" y="1905000"/>
            <a:ext cx="8040688" cy="2286000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sr-Cyrl-CS" smtClean="0"/>
              <a:t>Уредите стил текста мастера</a:t>
            </a:r>
          </a:p>
          <a:p>
            <a:pPr lvl="1"/>
            <a:r>
              <a:rPr lang="sr-Cyrl-CS" smtClean="0"/>
              <a:t>Други ниво</a:t>
            </a:r>
          </a:p>
          <a:p>
            <a:pPr lvl="2"/>
            <a:r>
              <a:rPr lang="sr-Cyrl-CS" smtClean="0"/>
              <a:t>Трећи ниво</a:t>
            </a:r>
          </a:p>
          <a:p>
            <a:pPr lvl="3"/>
            <a:r>
              <a:rPr lang="sr-Cyrl-CS" smtClean="0"/>
              <a:t>Четврти ниво</a:t>
            </a:r>
          </a:p>
          <a:p>
            <a:pPr lvl="4"/>
            <a:r>
              <a:rPr lang="sr-Cyrl-CS" smtClean="0"/>
              <a:t>Пети ниво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Наслов слајда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0250" y="1905000"/>
            <a:ext cx="7681913" cy="1523495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sr-Cyrl-CS" smtClean="0"/>
              <a:t>Кликните и уредите наслов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30249" y="4344988"/>
            <a:ext cx="7681913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r-Cyrl-CS" smtClean="0"/>
              <a:t>Кликните и уредите стил поднаслова мастера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Demo, Video etc. &quot;special&quot; slides"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wirl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295400"/>
            <a:ext cx="9144000" cy="320268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69219" y="649805"/>
            <a:ext cx="7043208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sr-Cyrl-CS" smtClean="0"/>
              <a:t>Кликните и уредите наслов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68955" y="4344988"/>
            <a:ext cx="7043208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r-Cyrl-CS" smtClean="0"/>
              <a:t>Кликните и уредите стил поднаслова мастера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722049" y="2355850"/>
            <a:ext cx="7690114" cy="1384994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100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FF9929">
                        <a:lumMod val="20000"/>
                        <a:lumOff val="80000"/>
                      </a:srgbClr>
                    </a:gs>
                    <a:gs pos="28000">
                      <a:srgbClr val="F8F57B"/>
                    </a:gs>
                    <a:gs pos="62000">
                      <a:srgbClr val="D5B953"/>
                    </a:gs>
                    <a:gs pos="88000">
                      <a:srgbClr val="D1943B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 smtClean="0"/>
              <a:t>click to…</a:t>
            </a:r>
          </a:p>
        </p:txBody>
      </p:sp>
    </p:spTree>
  </p:cSld>
  <p:clrMapOvr>
    <a:masterClrMapping/>
  </p:clrMapOvr>
  <p:transition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smtClean="0"/>
              <a:t>Кликните и уредите наслов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sr-Cyrl-CS" smtClean="0"/>
              <a:t>Уредите стил текста мастера</a:t>
            </a:r>
          </a:p>
          <a:p>
            <a:pPr lvl="1"/>
            <a:r>
              <a:rPr lang="sr-Cyrl-CS" smtClean="0"/>
              <a:t>Други ниво</a:t>
            </a:r>
          </a:p>
          <a:p>
            <a:pPr lvl="2"/>
            <a:r>
              <a:rPr lang="sr-Cyrl-CS" smtClean="0"/>
              <a:t>Трећи ниво</a:t>
            </a:r>
          </a:p>
          <a:p>
            <a:pPr lvl="3"/>
            <a:r>
              <a:rPr lang="sr-Cyrl-CS" smtClean="0"/>
              <a:t>Четврти ниво</a:t>
            </a:r>
          </a:p>
          <a:p>
            <a:pPr lvl="4"/>
            <a:r>
              <a:rPr lang="sr-Cyrl-CS" smtClean="0"/>
              <a:t>Пети ниво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Наслов и садржа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smtClean="0"/>
              <a:t>Кликните и уредите наслов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12875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sr-Cyrl-CS" smtClean="0"/>
              <a:t>Уредите стил текста мастера</a:t>
            </a:r>
          </a:p>
          <a:p>
            <a:pPr lvl="1"/>
            <a:r>
              <a:rPr lang="sr-Cyrl-CS" smtClean="0"/>
              <a:t>Други ниво</a:t>
            </a:r>
          </a:p>
          <a:p>
            <a:pPr lvl="2"/>
            <a:r>
              <a:rPr lang="sr-Cyrl-CS" smtClean="0"/>
              <a:t>Трећи ниво</a:t>
            </a:r>
          </a:p>
          <a:p>
            <a:pPr lvl="3"/>
            <a:r>
              <a:rPr lang="sr-Cyrl-CS" smtClean="0"/>
              <a:t>Четврти ниво</a:t>
            </a:r>
          </a:p>
          <a:p>
            <a:pPr lvl="4"/>
            <a:r>
              <a:rPr lang="sr-Cyrl-CS" smtClean="0"/>
              <a:t>Пети ниво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садржај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smtClean="0"/>
              <a:t>Кликните и уредите наслов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411553"/>
            <a:ext cx="4114800" cy="2129814"/>
          </a:xfrm>
        </p:spPr>
        <p:txBody>
          <a:bodyPr/>
          <a:lstStyle>
            <a:lvl1pPr marL="339976" indent="-339976">
              <a:lnSpc>
                <a:spcPct val="90000"/>
              </a:lnSpc>
              <a:defRPr sz="2800"/>
            </a:lvl1pPr>
            <a:lvl2pPr marL="673338" indent="-325424">
              <a:lnSpc>
                <a:spcPct val="90000"/>
              </a:lnSpc>
              <a:defRPr sz="2400"/>
            </a:lvl2pPr>
            <a:lvl3pPr marL="953785" indent="-288384">
              <a:lnSpc>
                <a:spcPct val="90000"/>
              </a:lnSpc>
              <a:defRPr sz="2000"/>
            </a:lvl3pPr>
            <a:lvl4pPr marL="1227618" indent="-273833">
              <a:lnSpc>
                <a:spcPct val="90000"/>
              </a:lnSpc>
              <a:defRPr sz="1800"/>
            </a:lvl4pPr>
            <a:lvl5pPr marL="1516002" indent="-280447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r-Cyrl-CS" smtClean="0"/>
              <a:t>Уредите стил текста мастера</a:t>
            </a:r>
          </a:p>
          <a:p>
            <a:pPr lvl="1"/>
            <a:r>
              <a:rPr lang="sr-Cyrl-CS" smtClean="0"/>
              <a:t>Други ниво</a:t>
            </a:r>
          </a:p>
          <a:p>
            <a:pPr lvl="2"/>
            <a:r>
              <a:rPr lang="sr-Cyrl-CS" smtClean="0"/>
              <a:t>Трећи ниво</a:t>
            </a:r>
          </a:p>
          <a:p>
            <a:pPr lvl="3"/>
            <a:r>
              <a:rPr lang="sr-Cyrl-CS" smtClean="0"/>
              <a:t>Четврти ниво</a:t>
            </a:r>
          </a:p>
          <a:p>
            <a:pPr lvl="4"/>
            <a:r>
              <a:rPr lang="sr-Cyrl-CS" smtClean="0"/>
              <a:t>Пети ниво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11553"/>
            <a:ext cx="4114800" cy="2129814"/>
          </a:xfrm>
        </p:spPr>
        <p:txBody>
          <a:bodyPr/>
          <a:lstStyle>
            <a:lvl1pPr marL="347914" indent="-347914">
              <a:lnSpc>
                <a:spcPct val="90000"/>
              </a:lnSpc>
              <a:defRPr sz="2800"/>
            </a:lvl1pPr>
            <a:lvl2pPr marL="673338" indent="-339976">
              <a:lnSpc>
                <a:spcPct val="90000"/>
              </a:lnSpc>
              <a:defRPr sz="2400"/>
            </a:lvl2pPr>
            <a:lvl3pPr marL="961722" indent="-302936">
              <a:lnSpc>
                <a:spcPct val="90000"/>
              </a:lnSpc>
              <a:defRPr sz="2000"/>
            </a:lvl3pPr>
            <a:lvl4pPr marL="1227618" indent="-265896">
              <a:lnSpc>
                <a:spcPct val="90000"/>
              </a:lnSpc>
              <a:defRPr sz="1800"/>
            </a:lvl4pPr>
            <a:lvl5pPr marL="1516002" indent="-273833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r-Cyrl-CS" smtClean="0"/>
              <a:t>Уредите стил текста мастера</a:t>
            </a:r>
          </a:p>
          <a:p>
            <a:pPr lvl="1"/>
            <a:r>
              <a:rPr lang="sr-Cyrl-CS" smtClean="0"/>
              <a:t>Други ниво</a:t>
            </a:r>
          </a:p>
          <a:p>
            <a:pPr lvl="2"/>
            <a:r>
              <a:rPr lang="sr-Cyrl-CS" smtClean="0"/>
              <a:t>Трећи ниво</a:t>
            </a:r>
          </a:p>
          <a:p>
            <a:pPr lvl="3"/>
            <a:r>
              <a:rPr lang="sr-Cyrl-CS" smtClean="0"/>
              <a:t>Четврти ниво</a:t>
            </a:r>
          </a:p>
          <a:p>
            <a:pPr lvl="4"/>
            <a:r>
              <a:rPr lang="sr-Cyrl-CS" smtClean="0"/>
              <a:t>Пети ниво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еђењ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r-Cyrl-CS" smtClean="0"/>
              <a:t>Кликните и уредите наслов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411553"/>
            <a:ext cx="4114800" cy="692498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sr-Cyrl-CS" smtClean="0"/>
              <a:t>Уредите стил текста мастера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0999" y="2174875"/>
            <a:ext cx="4114800" cy="1537344"/>
          </a:xfrm>
        </p:spPr>
        <p:txBody>
          <a:bodyPr/>
          <a:lstStyle>
            <a:lvl1pPr marL="281770" indent="-281770">
              <a:defRPr sz="2300"/>
            </a:lvl1pPr>
            <a:lvl2pPr marL="562218" indent="-265896">
              <a:defRPr sz="2000"/>
            </a:lvl2pPr>
            <a:lvl3pPr marL="813562" indent="-243407">
              <a:defRPr sz="1800"/>
            </a:lvl3pPr>
            <a:lvl4pPr marL="1050354" indent="-228856">
              <a:defRPr sz="1700"/>
            </a:lvl4pPr>
            <a:lvl5pPr marL="1279210" indent="-206367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r-Cyrl-CS" smtClean="0"/>
              <a:t>Уредите стил текста мастера</a:t>
            </a:r>
          </a:p>
          <a:p>
            <a:pPr lvl="1"/>
            <a:r>
              <a:rPr lang="sr-Cyrl-CS" smtClean="0"/>
              <a:t>Други ниво</a:t>
            </a:r>
          </a:p>
          <a:p>
            <a:pPr lvl="2"/>
            <a:r>
              <a:rPr lang="sr-Cyrl-CS" smtClean="0"/>
              <a:t>Трећи ниво</a:t>
            </a:r>
          </a:p>
          <a:p>
            <a:pPr lvl="3"/>
            <a:r>
              <a:rPr lang="sr-Cyrl-CS" smtClean="0"/>
              <a:t>Четврти ниво</a:t>
            </a:r>
          </a:p>
          <a:p>
            <a:pPr lvl="4"/>
            <a:r>
              <a:rPr lang="sr-Cyrl-CS" smtClean="0"/>
              <a:t>Пети ниво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981" y="1411553"/>
            <a:ext cx="4117019" cy="692498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sr-Cyrl-CS" smtClean="0"/>
              <a:t>Уредите стил текста мастера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117974" cy="1537344"/>
          </a:xfrm>
        </p:spPr>
        <p:txBody>
          <a:bodyPr/>
          <a:lstStyle>
            <a:lvl1pPr marL="296321" indent="-296321">
              <a:defRPr sz="2300"/>
            </a:lvl1pPr>
            <a:lvl2pPr marL="570155" indent="-273833">
              <a:defRPr sz="2000"/>
            </a:lvl2pPr>
            <a:lvl3pPr marL="821499" indent="-244730">
              <a:defRPr sz="1800"/>
            </a:lvl3pPr>
            <a:lvl4pPr marL="1050354" indent="-236793">
              <a:defRPr sz="1700"/>
            </a:lvl4pPr>
            <a:lvl5pPr marL="1279210" indent="-220919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r-Cyrl-CS" smtClean="0"/>
              <a:t>Уредите стил текста мастера</a:t>
            </a:r>
          </a:p>
          <a:p>
            <a:pPr lvl="1"/>
            <a:r>
              <a:rPr lang="sr-Cyrl-CS" smtClean="0"/>
              <a:t>Други ниво</a:t>
            </a:r>
          </a:p>
          <a:p>
            <a:pPr lvl="2"/>
            <a:r>
              <a:rPr lang="sr-Cyrl-CS" smtClean="0"/>
              <a:t>Трећи ниво</a:t>
            </a:r>
          </a:p>
          <a:p>
            <a:pPr lvl="3"/>
            <a:r>
              <a:rPr lang="sr-Cyrl-CS" smtClean="0"/>
              <a:t>Четврти ниво</a:t>
            </a:r>
          </a:p>
          <a:p>
            <a:pPr lvl="4"/>
            <a:r>
              <a:rPr lang="sr-Cyrl-CS" smtClean="0"/>
              <a:t>Пети ниво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Demo, Video etc. &quot;special&quot; slid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69219" y="649805"/>
            <a:ext cx="7043208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sr-Cyrl-CS" smtClean="0"/>
              <a:t>Кликните и уредите наслов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68955" y="4344988"/>
            <a:ext cx="7043208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r-Cyrl-CS" smtClean="0"/>
              <a:t>Кликните и уредите стил поднаслова мастера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722049" y="2355850"/>
            <a:ext cx="7690114" cy="1384994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100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FF9929">
                        <a:lumMod val="20000"/>
                        <a:lumOff val="80000"/>
                      </a:srgbClr>
                    </a:gs>
                    <a:gs pos="28000">
                      <a:srgbClr val="F8F57B"/>
                    </a:gs>
                    <a:gs pos="62000">
                      <a:srgbClr val="D5B953"/>
                    </a:gs>
                    <a:gs pos="88000">
                      <a:srgbClr val="D1943B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 smtClean="0"/>
              <a:t>click to…</a:t>
            </a:r>
          </a:p>
        </p:txBody>
      </p:sp>
    </p:spTree>
  </p:cSld>
  <p:clrMapOvr>
    <a:masterClrMapping/>
  </p:clrMapOvr>
  <p:transition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Само насло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smtClean="0"/>
              <a:t>Кликните и уредите наслов</a:t>
            </a:r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разн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Title and Content">
    <p:bg bwMode="black"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sr-Cyrl-CS" smtClean="0"/>
              <a:t>Кликните и уредите наслов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411553"/>
            <a:ext cx="8382000" cy="2200602"/>
          </a:xfr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1pPr>
            <a:lvl2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2pPr>
            <a:lvl3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3pPr>
            <a:lvl4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4pPr>
            <a:lvl5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5pPr>
          </a:lstStyle>
          <a:p>
            <a:pPr lvl="0"/>
            <a:r>
              <a:rPr lang="sr-Cyrl-CS" smtClean="0"/>
              <a:t>Уредите стил текста мастера</a:t>
            </a:r>
          </a:p>
          <a:p>
            <a:pPr lvl="1"/>
            <a:r>
              <a:rPr lang="sr-Cyrl-CS" smtClean="0"/>
              <a:t>Други ниво</a:t>
            </a:r>
          </a:p>
          <a:p>
            <a:pPr lvl="2"/>
            <a:r>
              <a:rPr lang="sr-Cyrl-CS" smtClean="0"/>
              <a:t>Трећи ниво</a:t>
            </a:r>
          </a:p>
          <a:p>
            <a:pPr lvl="3"/>
            <a:r>
              <a:rPr lang="sr-Cyrl-CS" smtClean="0"/>
              <a:t>Четврти ниво</a:t>
            </a:r>
          </a:p>
          <a:p>
            <a:pPr lvl="4"/>
            <a:r>
              <a:rPr lang="sr-Cyrl-CS" smtClean="0"/>
              <a:t>Пети ниво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Title and Content">
    <p:bg bwMode="black"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sr-Cyrl-CS" smtClean="0"/>
              <a:t>Кликните и уредите наслов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411553"/>
            <a:ext cx="8382000" cy="2200602"/>
          </a:xfr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1pPr>
            <a:lvl2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2pPr>
            <a:lvl3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3pPr>
            <a:lvl4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4pPr>
            <a:lvl5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5pPr>
          </a:lstStyle>
          <a:p>
            <a:pPr lvl="0"/>
            <a:r>
              <a:rPr lang="sr-Cyrl-CS" smtClean="0"/>
              <a:t>Уредите стил текста мастера</a:t>
            </a:r>
          </a:p>
          <a:p>
            <a:pPr lvl="1"/>
            <a:r>
              <a:rPr lang="sr-Cyrl-CS" smtClean="0"/>
              <a:t>Други ниво</a:t>
            </a:r>
          </a:p>
          <a:p>
            <a:pPr lvl="2"/>
            <a:r>
              <a:rPr lang="sr-Cyrl-CS" smtClean="0"/>
              <a:t>Трећи ниво</a:t>
            </a:r>
          </a:p>
          <a:p>
            <a:pPr lvl="3"/>
            <a:r>
              <a:rPr lang="sr-Cyrl-CS" smtClean="0"/>
              <a:t>Четврти ниво</a:t>
            </a:r>
          </a:p>
          <a:p>
            <a:pPr lvl="4"/>
            <a:r>
              <a:rPr lang="sr-Cyrl-CS" smtClean="0"/>
              <a:t>Пети ниво</a:t>
            </a:r>
            <a:endParaRPr lang="en-US" dirty="0"/>
          </a:p>
        </p:txBody>
      </p:sp>
      <p:sp>
        <p:nvSpPr>
          <p:cNvPr id="4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0" y="6238875"/>
            <a:ext cx="9144001" cy="619125"/>
          </a:xfrm>
          <a:solidFill>
            <a:srgbClr val="FFFF99"/>
          </a:solidFill>
        </p:spPr>
        <p:txBody>
          <a:bodyPr wrap="square" lIns="152394" tIns="76197" rIns="152394" bIns="76197" anchor="b" anchorCtr="0">
            <a:noAutofit/>
          </a:bodyPr>
          <a:lstStyle>
            <a:lvl1pPr algn="r">
              <a:buFont typeface="Arial" pitchFamily="34" charset="0"/>
              <a:buNone/>
              <a:defRPr>
                <a:solidFill>
                  <a:srgbClr val="000000"/>
                </a:solidFill>
                <a:effectLst/>
                <a:latin typeface="+mj-lt"/>
              </a:defRPr>
            </a:lvl1pPr>
          </a:lstStyle>
          <a:p>
            <a:pPr lvl="0"/>
            <a:r>
              <a:rPr lang="sr-Cyrl-CS" smtClean="0"/>
              <a:t>Уредите стил текста мастера</a:t>
            </a:r>
          </a:p>
        </p:txBody>
      </p:sp>
    </p:spTree>
  </p:cSld>
  <p:clrMapOvr>
    <a:masterClrMapping/>
  </p:clrMapOvr>
  <p:transition>
    <p:fade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Demo, Video etc. &quot;special&quot; slides"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wirl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295400"/>
            <a:ext cx="9144000" cy="320268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69219" y="649805"/>
            <a:ext cx="7043208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sr-Cyrl-CS" smtClean="0"/>
              <a:t>Кликните и уредите наслов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68955" y="4344988"/>
            <a:ext cx="7043208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r-Cyrl-CS" smtClean="0"/>
              <a:t>Кликните и уредите стил поднаслова мастера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722049" y="2355850"/>
            <a:ext cx="7690114" cy="1384994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100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FF9929">
                        <a:lumMod val="20000"/>
                        <a:lumOff val="80000"/>
                      </a:srgbClr>
                    </a:gs>
                    <a:gs pos="28000">
                      <a:srgbClr val="F8F57B"/>
                    </a:gs>
                    <a:gs pos="62000">
                      <a:srgbClr val="D5B953"/>
                    </a:gs>
                    <a:gs pos="88000">
                      <a:srgbClr val="D1943B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 smtClean="0"/>
              <a:t>click to…</a:t>
            </a:r>
          </a:p>
        </p:txBody>
      </p:sp>
    </p:spTree>
  </p:cSld>
  <p:clrMapOvr>
    <a:masterClrMapping/>
  </p:clrMapOvr>
  <p:transition>
    <p:fade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Use for slides with Software 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smtClean="0"/>
              <a:t>Кликните и уредите наслов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722313" y="1905000"/>
            <a:ext cx="8040688" cy="193899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sr-Cyrl-CS" smtClean="0"/>
              <a:t>Уредите стил текста мастера</a:t>
            </a:r>
          </a:p>
          <a:p>
            <a:pPr lvl="1"/>
            <a:r>
              <a:rPr lang="sr-Cyrl-CS" smtClean="0"/>
              <a:t>Други ниво</a:t>
            </a:r>
          </a:p>
          <a:p>
            <a:pPr lvl="2"/>
            <a:r>
              <a:rPr lang="sr-Cyrl-CS" smtClean="0"/>
              <a:t>Трећи ниво</a:t>
            </a:r>
          </a:p>
          <a:p>
            <a:pPr lvl="3"/>
            <a:r>
              <a:rPr lang="sr-Cyrl-CS" smtClean="0"/>
              <a:t>Четврти ниво</a:t>
            </a:r>
          </a:p>
          <a:p>
            <a:pPr lvl="4"/>
            <a:r>
              <a:rPr lang="sr-Cyrl-CS" smtClean="0"/>
              <a:t>Пети ниво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Наслов слајд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828800" y="1524000"/>
            <a:ext cx="6096000" cy="1879600"/>
          </a:xfrm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lnSpc>
                <a:spcPct val="95000"/>
              </a:lnSpc>
              <a:defRPr sz="5400"/>
            </a:lvl1pPr>
          </a:lstStyle>
          <a:p>
            <a:pPr lvl="0"/>
            <a:r>
              <a:rPr lang="sr-Cyrl-CS" noProof="0" smtClean="0"/>
              <a:t>Кликните и уредите наслов</a:t>
            </a:r>
            <a:endParaRPr lang="en-US" noProof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11350" y="4076700"/>
            <a:ext cx="5861050" cy="12573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sr-Cyrl-CS" noProof="0" smtClean="0"/>
              <a:t>Кликните и уредите стил поднаслова мастера</a:t>
            </a:r>
            <a:endParaRPr lang="en-US" noProof="0" smtClean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fld id="{C5D7E889-DEE2-41CF-9B07-CCC44CFD7EC3}" type="datetimeFigureOut">
              <a:rPr lang="sr-Cyrl-RS" smtClean="0"/>
              <a:t>23.10.2011</a:t>
            </a:fld>
            <a:endParaRPr lang="sr-Cyrl-R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sr-Cyrl-R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8C1849EB-89F6-4850-BEFF-3365B3A5D7CA}" type="slidenum">
              <a:rPr lang="sr-Cyrl-RS" smtClean="0"/>
              <a:t>‹#›</a:t>
            </a:fld>
            <a:endParaRPr lang="sr-Cyrl-R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Наслов и садржа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smtClean="0"/>
              <a:t>Кликните и уредите наслов</a:t>
            </a:r>
            <a:endParaRPr lang="sr-Cyrl-RS"/>
          </a:p>
        </p:txBody>
      </p:sp>
      <p:sp>
        <p:nvSpPr>
          <p:cNvPr id="3" name="Чувар места за садржај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r-Cyrl-CS" smtClean="0"/>
              <a:t>Уредите стил текста мастера</a:t>
            </a:r>
          </a:p>
          <a:p>
            <a:pPr lvl="1"/>
            <a:r>
              <a:rPr lang="sr-Cyrl-CS" smtClean="0"/>
              <a:t>Други ниво</a:t>
            </a:r>
          </a:p>
          <a:p>
            <a:pPr lvl="2"/>
            <a:r>
              <a:rPr lang="sr-Cyrl-CS" smtClean="0"/>
              <a:t>Трећи ниво</a:t>
            </a:r>
          </a:p>
          <a:p>
            <a:pPr lvl="3"/>
            <a:r>
              <a:rPr lang="sr-Cyrl-CS" smtClean="0"/>
              <a:t>Четврти ниво</a:t>
            </a:r>
          </a:p>
          <a:p>
            <a:pPr lvl="4"/>
            <a:r>
              <a:rPr lang="sr-Cyrl-CS" smtClean="0"/>
              <a:t>Пети ниво</a:t>
            </a:r>
            <a:endParaRPr lang="sr-Cyrl-RS"/>
          </a:p>
        </p:txBody>
      </p:sp>
      <p:sp>
        <p:nvSpPr>
          <p:cNvPr id="4" name="Чувар места за дату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5D7E889-DEE2-41CF-9B07-CCC44CFD7EC3}" type="datetimeFigureOut">
              <a:rPr lang="sr-Cyrl-RS" smtClean="0"/>
              <a:t>23.10.2011</a:t>
            </a:fld>
            <a:endParaRPr lang="sr-Cyrl-RS"/>
          </a:p>
        </p:txBody>
      </p:sp>
      <p:sp>
        <p:nvSpPr>
          <p:cNvPr id="5" name="Чувар места за подножје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r-Cyrl-RS"/>
          </a:p>
        </p:txBody>
      </p:sp>
      <p:sp>
        <p:nvSpPr>
          <p:cNvPr id="6" name="Чувар места за број слај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1849EB-89F6-4850-BEFF-3365B3A5D7CA}" type="slidenum">
              <a:rPr lang="sr-Cyrl-RS" smtClean="0"/>
              <a:t>‹#›</a:t>
            </a:fld>
            <a:endParaRPr lang="sr-Cyrl-RS"/>
          </a:p>
        </p:txBody>
      </p:sp>
    </p:spTree>
    <p:extLst>
      <p:ext uri="{BB962C8B-B14F-4D97-AF65-F5344CB8AC3E}">
        <p14:creationId xmlns:p14="http://schemas.microsoft.com/office/powerpoint/2010/main" val="353239587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лавље одељк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r-Cyrl-CS" smtClean="0"/>
              <a:t>Кликните и уредите наслов</a:t>
            </a:r>
            <a:endParaRPr lang="sr-Cyrl-RS"/>
          </a:p>
        </p:txBody>
      </p:sp>
      <p:sp>
        <p:nvSpPr>
          <p:cNvPr id="3" name="Чувар места за 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r-Cyrl-CS" smtClean="0"/>
              <a:t>Уредите стил текста мастера</a:t>
            </a:r>
          </a:p>
        </p:txBody>
      </p:sp>
      <p:sp>
        <p:nvSpPr>
          <p:cNvPr id="4" name="Чувар места за дату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5D7E889-DEE2-41CF-9B07-CCC44CFD7EC3}" type="datetimeFigureOut">
              <a:rPr lang="sr-Cyrl-RS" smtClean="0"/>
              <a:t>23.10.2011</a:t>
            </a:fld>
            <a:endParaRPr lang="sr-Cyrl-RS"/>
          </a:p>
        </p:txBody>
      </p:sp>
      <p:sp>
        <p:nvSpPr>
          <p:cNvPr id="5" name="Чувар места за подножје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r-Cyrl-RS"/>
          </a:p>
        </p:txBody>
      </p:sp>
      <p:sp>
        <p:nvSpPr>
          <p:cNvPr id="6" name="Чувар места за број слај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1849EB-89F6-4850-BEFF-3365B3A5D7CA}" type="slidenum">
              <a:rPr lang="sr-Cyrl-RS" smtClean="0"/>
              <a:t>‹#›</a:t>
            </a:fld>
            <a:endParaRPr lang="sr-Cyrl-RS"/>
          </a:p>
        </p:txBody>
      </p:sp>
    </p:spTree>
    <p:extLst>
      <p:ext uri="{BB962C8B-B14F-4D97-AF65-F5344CB8AC3E}">
        <p14:creationId xmlns:p14="http://schemas.microsoft.com/office/powerpoint/2010/main" val="25671180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садржај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smtClean="0"/>
              <a:t>Кликните и уредите наслов</a:t>
            </a:r>
            <a:endParaRPr lang="sr-Cyrl-RS"/>
          </a:p>
        </p:txBody>
      </p:sp>
      <p:sp>
        <p:nvSpPr>
          <p:cNvPr id="3" name="Чувар места за садржај 2"/>
          <p:cNvSpPr>
            <a:spLocks noGrp="1"/>
          </p:cNvSpPr>
          <p:nvPr>
            <p:ph sz="half" idx="1"/>
          </p:nvPr>
        </p:nvSpPr>
        <p:spPr>
          <a:xfrm>
            <a:off x="685800" y="2514600"/>
            <a:ext cx="3810000" cy="3581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r-Cyrl-CS" smtClean="0"/>
              <a:t>Уредите стил текста мастера</a:t>
            </a:r>
          </a:p>
          <a:p>
            <a:pPr lvl="1"/>
            <a:r>
              <a:rPr lang="sr-Cyrl-CS" smtClean="0"/>
              <a:t>Други ниво</a:t>
            </a:r>
          </a:p>
          <a:p>
            <a:pPr lvl="2"/>
            <a:r>
              <a:rPr lang="sr-Cyrl-CS" smtClean="0"/>
              <a:t>Трећи ниво</a:t>
            </a:r>
          </a:p>
          <a:p>
            <a:pPr lvl="3"/>
            <a:r>
              <a:rPr lang="sr-Cyrl-CS" smtClean="0"/>
              <a:t>Четврти ниво</a:t>
            </a:r>
          </a:p>
          <a:p>
            <a:pPr lvl="4"/>
            <a:r>
              <a:rPr lang="sr-Cyrl-CS" smtClean="0"/>
              <a:t>Пети ниво</a:t>
            </a:r>
            <a:endParaRPr lang="sr-Cyrl-RS"/>
          </a:p>
        </p:txBody>
      </p:sp>
      <p:sp>
        <p:nvSpPr>
          <p:cNvPr id="4" name="Чувар места за садржај 3"/>
          <p:cNvSpPr>
            <a:spLocks noGrp="1"/>
          </p:cNvSpPr>
          <p:nvPr>
            <p:ph sz="half" idx="2"/>
          </p:nvPr>
        </p:nvSpPr>
        <p:spPr>
          <a:xfrm>
            <a:off x="4648200" y="2514600"/>
            <a:ext cx="3810000" cy="3581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r-Cyrl-CS" smtClean="0"/>
              <a:t>Уредите стил текста мастера</a:t>
            </a:r>
          </a:p>
          <a:p>
            <a:pPr lvl="1"/>
            <a:r>
              <a:rPr lang="sr-Cyrl-CS" smtClean="0"/>
              <a:t>Други ниво</a:t>
            </a:r>
          </a:p>
          <a:p>
            <a:pPr lvl="2"/>
            <a:r>
              <a:rPr lang="sr-Cyrl-CS" smtClean="0"/>
              <a:t>Трећи ниво</a:t>
            </a:r>
          </a:p>
          <a:p>
            <a:pPr lvl="3"/>
            <a:r>
              <a:rPr lang="sr-Cyrl-CS" smtClean="0"/>
              <a:t>Четврти ниво</a:t>
            </a:r>
          </a:p>
          <a:p>
            <a:pPr lvl="4"/>
            <a:r>
              <a:rPr lang="sr-Cyrl-CS" smtClean="0"/>
              <a:t>Пети ниво</a:t>
            </a:r>
            <a:endParaRPr lang="sr-Cyrl-RS"/>
          </a:p>
        </p:txBody>
      </p:sp>
      <p:sp>
        <p:nvSpPr>
          <p:cNvPr id="5" name="Чувар места за дату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5D7E889-DEE2-41CF-9B07-CCC44CFD7EC3}" type="datetimeFigureOut">
              <a:rPr lang="sr-Cyrl-RS" smtClean="0"/>
              <a:t>23.10.2011</a:t>
            </a:fld>
            <a:endParaRPr lang="sr-Cyrl-RS"/>
          </a:p>
        </p:txBody>
      </p:sp>
      <p:sp>
        <p:nvSpPr>
          <p:cNvPr id="6" name="Чувар места за подножје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r-Cyrl-RS"/>
          </a:p>
        </p:txBody>
      </p:sp>
      <p:sp>
        <p:nvSpPr>
          <p:cNvPr id="7" name="Чувар места за број слај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1849EB-89F6-4850-BEFF-3365B3A5D7CA}" type="slidenum">
              <a:rPr lang="sr-Cyrl-RS" smtClean="0"/>
              <a:t>‹#›</a:t>
            </a:fld>
            <a:endParaRPr lang="sr-Cyrl-RS"/>
          </a:p>
        </p:txBody>
      </p:sp>
    </p:spTree>
    <p:extLst>
      <p:ext uri="{BB962C8B-B14F-4D97-AF65-F5344CB8AC3E}">
        <p14:creationId xmlns:p14="http://schemas.microsoft.com/office/powerpoint/2010/main" val="403619286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smtClean="0"/>
              <a:t>Кликните и уредите наслов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sr-Cyrl-CS" smtClean="0"/>
              <a:t>Уредите стил текста мастера</a:t>
            </a:r>
          </a:p>
          <a:p>
            <a:pPr lvl="1"/>
            <a:r>
              <a:rPr lang="sr-Cyrl-CS" smtClean="0"/>
              <a:t>Други ниво</a:t>
            </a:r>
          </a:p>
          <a:p>
            <a:pPr lvl="2"/>
            <a:r>
              <a:rPr lang="sr-Cyrl-CS" smtClean="0"/>
              <a:t>Трећи ниво</a:t>
            </a:r>
          </a:p>
          <a:p>
            <a:pPr lvl="3"/>
            <a:r>
              <a:rPr lang="sr-Cyrl-CS" smtClean="0"/>
              <a:t>Четврти ниво</a:t>
            </a:r>
          </a:p>
          <a:p>
            <a:pPr lvl="4"/>
            <a:r>
              <a:rPr lang="sr-Cyrl-CS" smtClean="0"/>
              <a:t>Пети ниво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еђењ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r-Cyrl-CS" smtClean="0"/>
              <a:t>Кликните и уредите наслов</a:t>
            </a:r>
            <a:endParaRPr lang="sr-Cyrl-RS"/>
          </a:p>
        </p:txBody>
      </p:sp>
      <p:sp>
        <p:nvSpPr>
          <p:cNvPr id="3" name="Чувар места за 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r-Cyrl-CS" smtClean="0"/>
              <a:t>Уредите стил текста мастера</a:t>
            </a:r>
          </a:p>
        </p:txBody>
      </p:sp>
      <p:sp>
        <p:nvSpPr>
          <p:cNvPr id="4" name="Чувар места за садржај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r-Cyrl-CS" smtClean="0"/>
              <a:t>Уредите стил текста мастера</a:t>
            </a:r>
          </a:p>
          <a:p>
            <a:pPr lvl="1"/>
            <a:r>
              <a:rPr lang="sr-Cyrl-CS" smtClean="0"/>
              <a:t>Други ниво</a:t>
            </a:r>
          </a:p>
          <a:p>
            <a:pPr lvl="2"/>
            <a:r>
              <a:rPr lang="sr-Cyrl-CS" smtClean="0"/>
              <a:t>Трећи ниво</a:t>
            </a:r>
          </a:p>
          <a:p>
            <a:pPr lvl="3"/>
            <a:r>
              <a:rPr lang="sr-Cyrl-CS" smtClean="0"/>
              <a:t>Четврти ниво</a:t>
            </a:r>
          </a:p>
          <a:p>
            <a:pPr lvl="4"/>
            <a:r>
              <a:rPr lang="sr-Cyrl-CS" smtClean="0"/>
              <a:t>Пети ниво</a:t>
            </a:r>
            <a:endParaRPr lang="sr-Cyrl-RS"/>
          </a:p>
        </p:txBody>
      </p:sp>
      <p:sp>
        <p:nvSpPr>
          <p:cNvPr id="5" name="Чувар места за 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r-Cyrl-CS" smtClean="0"/>
              <a:t>Уредите стил текста мастера</a:t>
            </a:r>
          </a:p>
        </p:txBody>
      </p:sp>
      <p:sp>
        <p:nvSpPr>
          <p:cNvPr id="6" name="Чувар места за садржај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r-Cyrl-CS" smtClean="0"/>
              <a:t>Уредите стил текста мастера</a:t>
            </a:r>
          </a:p>
          <a:p>
            <a:pPr lvl="1"/>
            <a:r>
              <a:rPr lang="sr-Cyrl-CS" smtClean="0"/>
              <a:t>Други ниво</a:t>
            </a:r>
          </a:p>
          <a:p>
            <a:pPr lvl="2"/>
            <a:r>
              <a:rPr lang="sr-Cyrl-CS" smtClean="0"/>
              <a:t>Трећи ниво</a:t>
            </a:r>
          </a:p>
          <a:p>
            <a:pPr lvl="3"/>
            <a:r>
              <a:rPr lang="sr-Cyrl-CS" smtClean="0"/>
              <a:t>Четврти ниво</a:t>
            </a:r>
          </a:p>
          <a:p>
            <a:pPr lvl="4"/>
            <a:r>
              <a:rPr lang="sr-Cyrl-CS" smtClean="0"/>
              <a:t>Пети ниво</a:t>
            </a:r>
            <a:endParaRPr lang="sr-Cyrl-RS"/>
          </a:p>
        </p:txBody>
      </p:sp>
      <p:sp>
        <p:nvSpPr>
          <p:cNvPr id="7" name="Чувар места за датум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5D7E889-DEE2-41CF-9B07-CCC44CFD7EC3}" type="datetimeFigureOut">
              <a:rPr lang="sr-Cyrl-RS" smtClean="0"/>
              <a:t>23.10.2011</a:t>
            </a:fld>
            <a:endParaRPr lang="sr-Cyrl-RS"/>
          </a:p>
        </p:txBody>
      </p:sp>
      <p:sp>
        <p:nvSpPr>
          <p:cNvPr id="8" name="Чувар места за подножје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r-Cyrl-RS"/>
          </a:p>
        </p:txBody>
      </p:sp>
      <p:sp>
        <p:nvSpPr>
          <p:cNvPr id="9" name="Чувар места за број слај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1849EB-89F6-4850-BEFF-3365B3A5D7CA}" type="slidenum">
              <a:rPr lang="sr-Cyrl-RS" smtClean="0"/>
              <a:t>‹#›</a:t>
            </a:fld>
            <a:endParaRPr lang="sr-Cyrl-RS"/>
          </a:p>
        </p:txBody>
      </p:sp>
    </p:spTree>
    <p:extLst>
      <p:ext uri="{BB962C8B-B14F-4D97-AF65-F5344CB8AC3E}">
        <p14:creationId xmlns:p14="http://schemas.microsoft.com/office/powerpoint/2010/main" val="349011673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Само насло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smtClean="0"/>
              <a:t>Кликните и уредите наслов</a:t>
            </a:r>
            <a:endParaRPr lang="sr-Cyrl-RS"/>
          </a:p>
        </p:txBody>
      </p:sp>
      <p:sp>
        <p:nvSpPr>
          <p:cNvPr id="3" name="Чувар места за датум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5D7E889-DEE2-41CF-9B07-CCC44CFD7EC3}" type="datetimeFigureOut">
              <a:rPr lang="sr-Cyrl-RS" smtClean="0"/>
              <a:t>23.10.2011</a:t>
            </a:fld>
            <a:endParaRPr lang="sr-Cyrl-RS"/>
          </a:p>
        </p:txBody>
      </p:sp>
      <p:sp>
        <p:nvSpPr>
          <p:cNvPr id="4" name="Чувар места за подножје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r-Cyrl-RS"/>
          </a:p>
        </p:txBody>
      </p:sp>
      <p:sp>
        <p:nvSpPr>
          <p:cNvPr id="5" name="Чувар места за број слај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1849EB-89F6-4850-BEFF-3365B3A5D7CA}" type="slidenum">
              <a:rPr lang="sr-Cyrl-RS" smtClean="0"/>
              <a:t>‹#›</a:t>
            </a:fld>
            <a:endParaRPr lang="sr-Cyrl-RS"/>
          </a:p>
        </p:txBody>
      </p:sp>
    </p:spTree>
    <p:extLst>
      <p:ext uri="{BB962C8B-B14F-4D97-AF65-F5344CB8AC3E}">
        <p14:creationId xmlns:p14="http://schemas.microsoft.com/office/powerpoint/2010/main" val="207650487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разн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Чувар места за датум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5D7E889-DEE2-41CF-9B07-CCC44CFD7EC3}" type="datetimeFigureOut">
              <a:rPr lang="sr-Cyrl-RS" smtClean="0"/>
              <a:t>23.10.2011</a:t>
            </a:fld>
            <a:endParaRPr lang="sr-Cyrl-RS"/>
          </a:p>
        </p:txBody>
      </p:sp>
      <p:sp>
        <p:nvSpPr>
          <p:cNvPr id="3" name="Чувар места за подножје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r-Cyrl-RS"/>
          </a:p>
        </p:txBody>
      </p:sp>
      <p:sp>
        <p:nvSpPr>
          <p:cNvPr id="4" name="Чувар места за број слај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1849EB-89F6-4850-BEFF-3365B3A5D7CA}" type="slidenum">
              <a:rPr lang="sr-Cyrl-RS" smtClean="0"/>
              <a:t>‹#›</a:t>
            </a:fld>
            <a:endParaRPr lang="sr-Cyrl-RS"/>
          </a:p>
        </p:txBody>
      </p:sp>
    </p:spTree>
    <p:extLst>
      <p:ext uri="{BB962C8B-B14F-4D97-AF65-F5344CB8AC3E}">
        <p14:creationId xmlns:p14="http://schemas.microsoft.com/office/powerpoint/2010/main" val="86433457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Садржај са нат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r-Cyrl-CS" smtClean="0"/>
              <a:t>Кликните и уредите наслов</a:t>
            </a:r>
            <a:endParaRPr lang="sr-Cyrl-RS"/>
          </a:p>
        </p:txBody>
      </p:sp>
      <p:sp>
        <p:nvSpPr>
          <p:cNvPr id="3" name="Чувар места за садржај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r-Cyrl-CS" smtClean="0"/>
              <a:t>Уредите стил текста мастера</a:t>
            </a:r>
          </a:p>
          <a:p>
            <a:pPr lvl="1"/>
            <a:r>
              <a:rPr lang="sr-Cyrl-CS" smtClean="0"/>
              <a:t>Други ниво</a:t>
            </a:r>
          </a:p>
          <a:p>
            <a:pPr lvl="2"/>
            <a:r>
              <a:rPr lang="sr-Cyrl-CS" smtClean="0"/>
              <a:t>Трећи ниво</a:t>
            </a:r>
          </a:p>
          <a:p>
            <a:pPr lvl="3"/>
            <a:r>
              <a:rPr lang="sr-Cyrl-CS" smtClean="0"/>
              <a:t>Четврти ниво</a:t>
            </a:r>
          </a:p>
          <a:p>
            <a:pPr lvl="4"/>
            <a:r>
              <a:rPr lang="sr-Cyrl-CS" smtClean="0"/>
              <a:t>Пети ниво</a:t>
            </a:r>
            <a:endParaRPr lang="sr-Cyrl-RS"/>
          </a:p>
        </p:txBody>
      </p:sp>
      <p:sp>
        <p:nvSpPr>
          <p:cNvPr id="4" name="Чувар места за 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r-Cyrl-CS" smtClean="0"/>
              <a:t>Уредите стил текста мастера</a:t>
            </a:r>
          </a:p>
        </p:txBody>
      </p:sp>
      <p:sp>
        <p:nvSpPr>
          <p:cNvPr id="5" name="Чувар места за дату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5D7E889-DEE2-41CF-9B07-CCC44CFD7EC3}" type="datetimeFigureOut">
              <a:rPr lang="sr-Cyrl-RS" smtClean="0"/>
              <a:t>23.10.2011</a:t>
            </a:fld>
            <a:endParaRPr lang="sr-Cyrl-RS"/>
          </a:p>
        </p:txBody>
      </p:sp>
      <p:sp>
        <p:nvSpPr>
          <p:cNvPr id="6" name="Чувар места за подножје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r-Cyrl-RS"/>
          </a:p>
        </p:txBody>
      </p:sp>
      <p:sp>
        <p:nvSpPr>
          <p:cNvPr id="7" name="Чувар места за број слај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1849EB-89F6-4850-BEFF-3365B3A5D7CA}" type="slidenum">
              <a:rPr lang="sr-Cyrl-RS" smtClean="0"/>
              <a:t>‹#›</a:t>
            </a:fld>
            <a:endParaRPr lang="sr-Cyrl-RS"/>
          </a:p>
        </p:txBody>
      </p:sp>
    </p:spTree>
    <p:extLst>
      <p:ext uri="{BB962C8B-B14F-4D97-AF65-F5344CB8AC3E}">
        <p14:creationId xmlns:p14="http://schemas.microsoft.com/office/powerpoint/2010/main" val="5103708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Слика са нат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r-Cyrl-CS" smtClean="0"/>
              <a:t>Кликните и уредите наслов</a:t>
            </a:r>
            <a:endParaRPr lang="sr-Cyrl-RS"/>
          </a:p>
        </p:txBody>
      </p:sp>
      <p:sp>
        <p:nvSpPr>
          <p:cNvPr id="3" name="Чувар места за слику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r-Cyrl-CS" smtClean="0"/>
              <a:t>Кликните на икону да бисте додали слику</a:t>
            </a:r>
            <a:endParaRPr lang="sr-Cyrl-RS"/>
          </a:p>
        </p:txBody>
      </p:sp>
      <p:sp>
        <p:nvSpPr>
          <p:cNvPr id="4" name="Чувар места за 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r-Cyrl-CS" smtClean="0"/>
              <a:t>Уредите стил текста мастера</a:t>
            </a:r>
          </a:p>
        </p:txBody>
      </p:sp>
      <p:sp>
        <p:nvSpPr>
          <p:cNvPr id="5" name="Чувар места за дату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5D7E889-DEE2-41CF-9B07-CCC44CFD7EC3}" type="datetimeFigureOut">
              <a:rPr lang="sr-Cyrl-RS" smtClean="0"/>
              <a:t>23.10.2011</a:t>
            </a:fld>
            <a:endParaRPr lang="sr-Cyrl-RS"/>
          </a:p>
        </p:txBody>
      </p:sp>
      <p:sp>
        <p:nvSpPr>
          <p:cNvPr id="6" name="Чувар места за подножје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r-Cyrl-RS"/>
          </a:p>
        </p:txBody>
      </p:sp>
      <p:sp>
        <p:nvSpPr>
          <p:cNvPr id="7" name="Чувар места за број слај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1849EB-89F6-4850-BEFF-3365B3A5D7CA}" type="slidenum">
              <a:rPr lang="sr-Cyrl-RS" smtClean="0"/>
              <a:t>‹#›</a:t>
            </a:fld>
            <a:endParaRPr lang="sr-Cyrl-RS"/>
          </a:p>
        </p:txBody>
      </p:sp>
    </p:spTree>
    <p:extLst>
      <p:ext uri="{BB962C8B-B14F-4D97-AF65-F5344CB8AC3E}">
        <p14:creationId xmlns:p14="http://schemas.microsoft.com/office/powerpoint/2010/main" val="4605696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Наслов и вертикалн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smtClean="0"/>
              <a:t>Кликните и уредите наслов</a:t>
            </a:r>
            <a:endParaRPr lang="sr-Cyrl-RS"/>
          </a:p>
        </p:txBody>
      </p:sp>
      <p:sp>
        <p:nvSpPr>
          <p:cNvPr id="3" name="Чувар места за вертикални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r-Cyrl-CS" smtClean="0"/>
              <a:t>Уредите стил текста мастера</a:t>
            </a:r>
          </a:p>
          <a:p>
            <a:pPr lvl="1"/>
            <a:r>
              <a:rPr lang="sr-Cyrl-CS" smtClean="0"/>
              <a:t>Други ниво</a:t>
            </a:r>
          </a:p>
          <a:p>
            <a:pPr lvl="2"/>
            <a:r>
              <a:rPr lang="sr-Cyrl-CS" smtClean="0"/>
              <a:t>Трећи ниво</a:t>
            </a:r>
          </a:p>
          <a:p>
            <a:pPr lvl="3"/>
            <a:r>
              <a:rPr lang="sr-Cyrl-CS" smtClean="0"/>
              <a:t>Четврти ниво</a:t>
            </a:r>
          </a:p>
          <a:p>
            <a:pPr lvl="4"/>
            <a:r>
              <a:rPr lang="sr-Cyrl-CS" smtClean="0"/>
              <a:t>Пети ниво</a:t>
            </a:r>
            <a:endParaRPr lang="sr-Cyrl-RS"/>
          </a:p>
        </p:txBody>
      </p:sp>
      <p:sp>
        <p:nvSpPr>
          <p:cNvPr id="4" name="Чувар места за дату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5D7E889-DEE2-41CF-9B07-CCC44CFD7EC3}" type="datetimeFigureOut">
              <a:rPr lang="sr-Cyrl-RS" smtClean="0"/>
              <a:t>23.10.2011</a:t>
            </a:fld>
            <a:endParaRPr lang="sr-Cyrl-RS"/>
          </a:p>
        </p:txBody>
      </p:sp>
      <p:sp>
        <p:nvSpPr>
          <p:cNvPr id="5" name="Чувар места за подножје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r-Cyrl-RS"/>
          </a:p>
        </p:txBody>
      </p:sp>
      <p:sp>
        <p:nvSpPr>
          <p:cNvPr id="6" name="Чувар места за број слај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1849EB-89F6-4850-BEFF-3365B3A5D7CA}" type="slidenum">
              <a:rPr lang="sr-Cyrl-RS" smtClean="0"/>
              <a:t>‹#›</a:t>
            </a:fld>
            <a:endParaRPr lang="sr-Cyrl-RS"/>
          </a:p>
        </p:txBody>
      </p:sp>
    </p:spTree>
    <p:extLst>
      <p:ext uri="{BB962C8B-B14F-4D97-AF65-F5344CB8AC3E}">
        <p14:creationId xmlns:p14="http://schemas.microsoft.com/office/powerpoint/2010/main" val="14217453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ни наслов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ни наслов 1"/>
          <p:cNvSpPr>
            <a:spLocks noGrp="1"/>
          </p:cNvSpPr>
          <p:nvPr>
            <p:ph type="title" orient="vert"/>
          </p:nvPr>
        </p:nvSpPr>
        <p:spPr>
          <a:xfrm>
            <a:off x="6515100" y="533400"/>
            <a:ext cx="1943100" cy="5562600"/>
          </a:xfrm>
        </p:spPr>
        <p:txBody>
          <a:bodyPr vert="eaVert"/>
          <a:lstStyle/>
          <a:p>
            <a:r>
              <a:rPr lang="sr-Cyrl-CS" smtClean="0"/>
              <a:t>Кликните и уредите наслов</a:t>
            </a:r>
            <a:endParaRPr lang="sr-Cyrl-RS"/>
          </a:p>
        </p:txBody>
      </p:sp>
      <p:sp>
        <p:nvSpPr>
          <p:cNvPr id="3" name="Чувар места за вертикални текст 2"/>
          <p:cNvSpPr>
            <a:spLocks noGrp="1"/>
          </p:cNvSpPr>
          <p:nvPr>
            <p:ph type="body" orient="vert" idx="1"/>
          </p:nvPr>
        </p:nvSpPr>
        <p:spPr>
          <a:xfrm>
            <a:off x="685800" y="533400"/>
            <a:ext cx="5676900" cy="5562600"/>
          </a:xfrm>
        </p:spPr>
        <p:txBody>
          <a:bodyPr vert="eaVert"/>
          <a:lstStyle/>
          <a:p>
            <a:pPr lvl="0"/>
            <a:r>
              <a:rPr lang="sr-Cyrl-CS" smtClean="0"/>
              <a:t>Уредите стил текста мастера</a:t>
            </a:r>
          </a:p>
          <a:p>
            <a:pPr lvl="1"/>
            <a:r>
              <a:rPr lang="sr-Cyrl-CS" smtClean="0"/>
              <a:t>Други ниво</a:t>
            </a:r>
          </a:p>
          <a:p>
            <a:pPr lvl="2"/>
            <a:r>
              <a:rPr lang="sr-Cyrl-CS" smtClean="0"/>
              <a:t>Трећи ниво</a:t>
            </a:r>
          </a:p>
          <a:p>
            <a:pPr lvl="3"/>
            <a:r>
              <a:rPr lang="sr-Cyrl-CS" smtClean="0"/>
              <a:t>Четврти ниво</a:t>
            </a:r>
          </a:p>
          <a:p>
            <a:pPr lvl="4"/>
            <a:r>
              <a:rPr lang="sr-Cyrl-CS" smtClean="0"/>
              <a:t>Пети ниво</a:t>
            </a:r>
            <a:endParaRPr lang="sr-Cyrl-RS"/>
          </a:p>
        </p:txBody>
      </p:sp>
      <p:sp>
        <p:nvSpPr>
          <p:cNvPr id="4" name="Чувар места за дату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5D7E889-DEE2-41CF-9B07-CCC44CFD7EC3}" type="datetimeFigureOut">
              <a:rPr lang="sr-Cyrl-RS" smtClean="0"/>
              <a:t>23.10.2011</a:t>
            </a:fld>
            <a:endParaRPr lang="sr-Cyrl-RS"/>
          </a:p>
        </p:txBody>
      </p:sp>
      <p:sp>
        <p:nvSpPr>
          <p:cNvPr id="5" name="Чувар места за подножје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r-Cyrl-RS"/>
          </a:p>
        </p:txBody>
      </p:sp>
      <p:sp>
        <p:nvSpPr>
          <p:cNvPr id="6" name="Чувар места за број слај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1849EB-89F6-4850-BEFF-3365B3A5D7CA}" type="slidenum">
              <a:rPr lang="sr-Cyrl-RS" smtClean="0"/>
              <a:t>‹#›</a:t>
            </a:fld>
            <a:endParaRPr lang="sr-Cyrl-RS"/>
          </a:p>
        </p:txBody>
      </p:sp>
    </p:spTree>
    <p:extLst>
      <p:ext uri="{BB962C8B-B14F-4D97-AF65-F5344CB8AC3E}">
        <p14:creationId xmlns:p14="http://schemas.microsoft.com/office/powerpoint/2010/main" val="19508461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Наслов слајд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14488"/>
            <a:ext cx="7772400" cy="1470025"/>
          </a:xfrm>
        </p:spPr>
        <p:txBody>
          <a:bodyPr anchor="ctr"/>
          <a:lstStyle/>
          <a:p>
            <a:r>
              <a:rPr kumimoji="0" lang="sr-Cyrl-CS" smtClean="0"/>
              <a:t>Кликните и уредите наслов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3397" y="3214686"/>
            <a:ext cx="5897206" cy="1500198"/>
          </a:xfrm>
        </p:spPr>
        <p:txBody>
          <a:bodyPr/>
          <a:lstStyle>
            <a:lvl1pPr marL="0" indent="0" algn="ctr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0" lang="sr-Cyrl-CS" smtClean="0"/>
              <a:t>Кликните и уредите стил поднаслова мастера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9892A-0574-4753-B3B5-882803074C2D}" type="datetimeFigureOut">
              <a:rPr lang="en-US" smtClean="0"/>
              <a:t>10/23/2011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00B4B-F5D2-44DD-9A19-A980681504E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Наслов и садржа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r-Cyrl-CS" smtClean="0"/>
              <a:t>Кликните и уредите наслов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SzPct val="50000"/>
              <a:buFont typeface="Wingdings"/>
              <a:buChar char=""/>
              <a:defRPr/>
            </a:lvl1pPr>
            <a:lvl2pPr>
              <a:buSzPct val="50000"/>
              <a:buFont typeface="Wingdings 2"/>
              <a:buChar char=""/>
              <a:defRPr/>
            </a:lvl2pPr>
            <a:lvl3pPr>
              <a:buSzPct val="50000"/>
              <a:buFont typeface="Wingdings"/>
              <a:buChar char="Y"/>
              <a:defRPr/>
            </a:lvl3pPr>
            <a:lvl4pPr>
              <a:buSzPct val="50000"/>
              <a:buFont typeface="Wingdings 2"/>
              <a:buChar char="³"/>
              <a:defRPr/>
            </a:lvl4pPr>
            <a:lvl5pPr>
              <a:buSzPct val="50000"/>
              <a:buFont typeface="Wingdings 2"/>
              <a:buChar char=""/>
              <a:defRPr/>
            </a:lvl5pPr>
          </a:lstStyle>
          <a:p>
            <a:pPr lvl="0" eaLnBrk="1" latinLnBrk="0" hangingPunct="1"/>
            <a:r>
              <a:rPr lang="sr-Cyrl-CS" smtClean="0"/>
              <a:t>Уредите стил текста мастера</a:t>
            </a:r>
          </a:p>
          <a:p>
            <a:pPr lvl="1" eaLnBrk="1" latinLnBrk="0" hangingPunct="1"/>
            <a:r>
              <a:rPr lang="sr-Cyrl-CS" smtClean="0"/>
              <a:t>Други ниво</a:t>
            </a:r>
          </a:p>
          <a:p>
            <a:pPr lvl="2" eaLnBrk="1" latinLnBrk="0" hangingPunct="1"/>
            <a:r>
              <a:rPr lang="sr-Cyrl-CS" smtClean="0"/>
              <a:t>Трећи ниво</a:t>
            </a:r>
          </a:p>
          <a:p>
            <a:pPr lvl="3" eaLnBrk="1" latinLnBrk="0" hangingPunct="1"/>
            <a:r>
              <a:rPr lang="sr-Cyrl-CS" smtClean="0"/>
              <a:t>Четврти ниво</a:t>
            </a:r>
          </a:p>
          <a:p>
            <a:pPr lvl="4" eaLnBrk="1" latinLnBrk="0" hangingPunct="1"/>
            <a:r>
              <a:rPr lang="sr-Cyrl-CS" smtClean="0"/>
              <a:t>Пети ниво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9892A-0574-4753-B3B5-882803074C2D}" type="datetimeFigureOut">
              <a:rPr lang="en-US" smtClean="0"/>
              <a:t>10/23/2011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00B4B-F5D2-44DD-9A19-A980681504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лавље одељк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643183"/>
            <a:ext cx="6457968" cy="1362075"/>
          </a:xfrm>
        </p:spPr>
        <p:txBody>
          <a:bodyPr anchor="ctr"/>
          <a:lstStyle>
            <a:lvl1pPr algn="l">
              <a:defRPr sz="4000" b="0" cap="all"/>
            </a:lvl1pPr>
          </a:lstStyle>
          <a:p>
            <a:r>
              <a:rPr kumimoji="0" lang="sr-Cyrl-CS" smtClean="0"/>
              <a:t>Кликните и уредите наслов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009383"/>
            <a:ext cx="4529142" cy="1500187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lang="sr-Cyrl-CS" smtClean="0"/>
              <a:t>Уредите стил текста мастера</a:t>
            </a:r>
          </a:p>
          <a:p>
            <a:pPr lvl="1" eaLnBrk="1" latinLnBrk="0" hangingPunct="1"/>
            <a:r>
              <a:rPr lang="sr-Cyrl-CS" smtClean="0"/>
              <a:t>Други ниво</a:t>
            </a:r>
          </a:p>
          <a:p>
            <a:pPr lvl="2" eaLnBrk="1" latinLnBrk="0" hangingPunct="1"/>
            <a:r>
              <a:rPr lang="sr-Cyrl-CS" smtClean="0"/>
              <a:t>Трећи ниво</a:t>
            </a:r>
          </a:p>
          <a:p>
            <a:pPr lvl="3" eaLnBrk="1" latinLnBrk="0" hangingPunct="1"/>
            <a:r>
              <a:rPr lang="sr-Cyrl-CS" smtClean="0"/>
              <a:t>Четврти ниво</a:t>
            </a:r>
          </a:p>
          <a:p>
            <a:pPr lvl="4" eaLnBrk="1" latinLnBrk="0" hangingPunct="1"/>
            <a:r>
              <a:rPr lang="sr-Cyrl-CS" smtClean="0"/>
              <a:t>Пети ниво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9892A-0574-4753-B3B5-882803074C2D}" type="datetimeFigureOut">
              <a:rPr lang="en-US" smtClean="0"/>
              <a:t>10/23/2011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00B4B-F5D2-44DD-9A19-A980681504E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Наслов и садржа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smtClean="0"/>
              <a:t>Кликните и уредите наслов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12875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sr-Cyrl-CS" smtClean="0"/>
              <a:t>Уредите стил текста мастера</a:t>
            </a:r>
          </a:p>
          <a:p>
            <a:pPr lvl="1"/>
            <a:r>
              <a:rPr lang="sr-Cyrl-CS" smtClean="0"/>
              <a:t>Други ниво</a:t>
            </a:r>
          </a:p>
          <a:p>
            <a:pPr lvl="2"/>
            <a:r>
              <a:rPr lang="sr-Cyrl-CS" smtClean="0"/>
              <a:t>Трећи ниво</a:t>
            </a:r>
          </a:p>
          <a:p>
            <a:pPr lvl="3"/>
            <a:r>
              <a:rPr lang="sr-Cyrl-CS" smtClean="0"/>
              <a:t>Четврти ниво</a:t>
            </a:r>
          </a:p>
          <a:p>
            <a:pPr lvl="4"/>
            <a:r>
              <a:rPr lang="sr-Cyrl-CS" smtClean="0"/>
              <a:t>Пети ниво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садржај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r-Cyrl-CS" smtClean="0"/>
              <a:t>Кликните и уредите наслов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sr-Cyrl-CS" smtClean="0"/>
              <a:t>Уредите стил текста мастера</a:t>
            </a:r>
          </a:p>
          <a:p>
            <a:pPr lvl="1" eaLnBrk="1" latinLnBrk="0" hangingPunct="1"/>
            <a:r>
              <a:rPr lang="sr-Cyrl-CS" smtClean="0"/>
              <a:t>Други ниво</a:t>
            </a:r>
          </a:p>
          <a:p>
            <a:pPr lvl="2" eaLnBrk="1" latinLnBrk="0" hangingPunct="1"/>
            <a:r>
              <a:rPr lang="sr-Cyrl-CS" smtClean="0"/>
              <a:t>Трећи ниво</a:t>
            </a:r>
          </a:p>
          <a:p>
            <a:pPr lvl="3" eaLnBrk="1" latinLnBrk="0" hangingPunct="1"/>
            <a:r>
              <a:rPr lang="sr-Cyrl-CS" smtClean="0"/>
              <a:t>Четврти ниво</a:t>
            </a:r>
          </a:p>
          <a:p>
            <a:pPr lvl="4" eaLnBrk="1" latinLnBrk="0" hangingPunct="1"/>
            <a:r>
              <a:rPr lang="sr-Cyrl-CS" smtClean="0"/>
              <a:t>Пети ниво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sr-Cyrl-CS" smtClean="0"/>
              <a:t>Уредите стил текста мастера</a:t>
            </a:r>
          </a:p>
          <a:p>
            <a:pPr lvl="1" eaLnBrk="1" latinLnBrk="0" hangingPunct="1"/>
            <a:r>
              <a:rPr lang="sr-Cyrl-CS" smtClean="0"/>
              <a:t>Други ниво</a:t>
            </a:r>
          </a:p>
          <a:p>
            <a:pPr lvl="2" eaLnBrk="1" latinLnBrk="0" hangingPunct="1"/>
            <a:r>
              <a:rPr lang="sr-Cyrl-CS" smtClean="0"/>
              <a:t>Трећи ниво</a:t>
            </a:r>
          </a:p>
          <a:p>
            <a:pPr lvl="3" eaLnBrk="1" latinLnBrk="0" hangingPunct="1"/>
            <a:r>
              <a:rPr lang="sr-Cyrl-CS" smtClean="0"/>
              <a:t>Четврти ниво</a:t>
            </a:r>
          </a:p>
          <a:p>
            <a:pPr lvl="4" eaLnBrk="1" latinLnBrk="0" hangingPunct="1"/>
            <a:r>
              <a:rPr lang="sr-Cyrl-CS" smtClean="0"/>
              <a:t>Пети ниво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9892A-0574-4753-B3B5-882803074C2D}" type="datetimeFigureOut">
              <a:rPr lang="en-US" smtClean="0"/>
              <a:t>10/23/2011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00B4B-F5D2-44DD-9A19-A980681504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еђењ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0" lang="sr-Cyrl-CS" smtClean="0"/>
              <a:t>Кликните и уредите наслов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0"/>
            </a:lvl2pPr>
            <a:lvl3pPr marL="914400" indent="0">
              <a:buNone/>
              <a:defRPr sz="1800" b="0"/>
            </a:lvl3pPr>
            <a:lvl4pPr marL="1371600" indent="0">
              <a:buNone/>
              <a:defRPr sz="1600" b="0"/>
            </a:lvl4pPr>
            <a:lvl5pPr marL="1828800" indent="0">
              <a:buNone/>
              <a:defRPr sz="1600" b="0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lang="sr-Cyrl-CS" smtClean="0"/>
              <a:t>Уредите стил текста мастера</a:t>
            </a:r>
          </a:p>
          <a:p>
            <a:pPr lvl="1" eaLnBrk="1" latinLnBrk="0" hangingPunct="1"/>
            <a:r>
              <a:rPr lang="sr-Cyrl-CS" smtClean="0"/>
              <a:t>Други ниво</a:t>
            </a:r>
          </a:p>
          <a:p>
            <a:pPr lvl="2" eaLnBrk="1" latinLnBrk="0" hangingPunct="1"/>
            <a:r>
              <a:rPr lang="sr-Cyrl-CS" smtClean="0"/>
              <a:t>Трећи ниво</a:t>
            </a:r>
          </a:p>
          <a:p>
            <a:pPr lvl="3" eaLnBrk="1" latinLnBrk="0" hangingPunct="1"/>
            <a:r>
              <a:rPr lang="sr-Cyrl-CS" smtClean="0"/>
              <a:t>Четврти ниво</a:t>
            </a:r>
          </a:p>
          <a:p>
            <a:pPr lvl="4" eaLnBrk="1" latinLnBrk="0" hangingPunct="1"/>
            <a:r>
              <a:rPr lang="sr-Cyrl-CS" smtClean="0"/>
              <a:t>Пети ниво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sr-Cyrl-CS" smtClean="0"/>
              <a:t>Уредите стил текста мастера</a:t>
            </a:r>
          </a:p>
          <a:p>
            <a:pPr lvl="1" eaLnBrk="1" latinLnBrk="0" hangingPunct="1"/>
            <a:r>
              <a:rPr lang="sr-Cyrl-CS" smtClean="0"/>
              <a:t>Други ниво</a:t>
            </a:r>
          </a:p>
          <a:p>
            <a:pPr lvl="2" eaLnBrk="1" latinLnBrk="0" hangingPunct="1"/>
            <a:r>
              <a:rPr lang="sr-Cyrl-CS" smtClean="0"/>
              <a:t>Трећи ниво</a:t>
            </a:r>
          </a:p>
          <a:p>
            <a:pPr lvl="3" eaLnBrk="1" latinLnBrk="0" hangingPunct="1"/>
            <a:r>
              <a:rPr lang="sr-Cyrl-CS" smtClean="0"/>
              <a:t>Четврти ниво</a:t>
            </a:r>
          </a:p>
          <a:p>
            <a:pPr lvl="4" eaLnBrk="1" latinLnBrk="0" hangingPunct="1"/>
            <a:r>
              <a:rPr lang="sr-Cyrl-CS" smtClean="0"/>
              <a:t>Пети ниво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0">
                <a:effectLst/>
              </a:defRPr>
            </a:lvl1pPr>
            <a:lvl2pPr marL="457200" indent="0">
              <a:buNone/>
              <a:defRPr sz="2000" b="0">
                <a:effectLst/>
              </a:defRPr>
            </a:lvl2pPr>
            <a:lvl3pPr marL="914400" indent="0">
              <a:buNone/>
              <a:defRPr sz="1800" b="0">
                <a:effectLst/>
              </a:defRPr>
            </a:lvl3pPr>
            <a:lvl4pPr marL="1371600" indent="0">
              <a:buNone/>
              <a:defRPr sz="1600" b="0">
                <a:effectLst/>
              </a:defRPr>
            </a:lvl4pPr>
            <a:lvl5pPr marL="1828800" indent="0">
              <a:buNone/>
              <a:defRPr sz="1600" b="0">
                <a:effectLst/>
              </a:defRPr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lang="sr-Cyrl-CS" smtClean="0"/>
              <a:t>Уредите стил текста мастера</a:t>
            </a:r>
          </a:p>
          <a:p>
            <a:pPr lvl="1" eaLnBrk="1" latinLnBrk="0" hangingPunct="1"/>
            <a:r>
              <a:rPr lang="sr-Cyrl-CS" smtClean="0"/>
              <a:t>Други ниво</a:t>
            </a:r>
          </a:p>
          <a:p>
            <a:pPr lvl="2" eaLnBrk="1" latinLnBrk="0" hangingPunct="1"/>
            <a:r>
              <a:rPr lang="sr-Cyrl-CS" smtClean="0"/>
              <a:t>Трећи ниво</a:t>
            </a:r>
          </a:p>
          <a:p>
            <a:pPr lvl="3" eaLnBrk="1" latinLnBrk="0" hangingPunct="1"/>
            <a:r>
              <a:rPr lang="sr-Cyrl-CS" smtClean="0"/>
              <a:t>Четврти ниво</a:t>
            </a:r>
          </a:p>
          <a:p>
            <a:pPr lvl="4" eaLnBrk="1" latinLnBrk="0" hangingPunct="1"/>
            <a:r>
              <a:rPr lang="sr-Cyrl-CS" smtClean="0"/>
              <a:t>Пети ниво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sr-Cyrl-CS" smtClean="0"/>
              <a:t>Уредите стил текста мастера</a:t>
            </a:r>
          </a:p>
          <a:p>
            <a:pPr lvl="1" eaLnBrk="1" latinLnBrk="0" hangingPunct="1"/>
            <a:r>
              <a:rPr lang="sr-Cyrl-CS" smtClean="0"/>
              <a:t>Други ниво</a:t>
            </a:r>
          </a:p>
          <a:p>
            <a:pPr lvl="2" eaLnBrk="1" latinLnBrk="0" hangingPunct="1"/>
            <a:r>
              <a:rPr lang="sr-Cyrl-CS" smtClean="0"/>
              <a:t>Трећи ниво</a:t>
            </a:r>
          </a:p>
          <a:p>
            <a:pPr lvl="3" eaLnBrk="1" latinLnBrk="0" hangingPunct="1"/>
            <a:r>
              <a:rPr lang="sr-Cyrl-CS" smtClean="0"/>
              <a:t>Четврти ниво</a:t>
            </a:r>
          </a:p>
          <a:p>
            <a:pPr lvl="4" eaLnBrk="1" latinLnBrk="0" hangingPunct="1"/>
            <a:r>
              <a:rPr lang="sr-Cyrl-CS" smtClean="0"/>
              <a:t>Пети ниво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9892A-0574-4753-B3B5-882803074C2D}" type="datetimeFigureOut">
              <a:rPr lang="en-US" smtClean="0"/>
              <a:t>10/23/2011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00B4B-F5D2-44DD-9A19-A980681504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Само насло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r-Cyrl-CS" smtClean="0"/>
              <a:t>Кликните и уредите наслов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9892A-0574-4753-B3B5-882803074C2D}" type="datetimeFigureOut">
              <a:rPr lang="en-US" smtClean="0"/>
              <a:t>10/23/2011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00B4B-F5D2-44DD-9A19-A980681504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разн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9892A-0574-4753-B3B5-882803074C2D}" type="datetimeFigureOut">
              <a:rPr lang="en-US" smtClean="0"/>
              <a:t>10/23/2011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00B4B-F5D2-44DD-9A19-A980681504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Садржај са нат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571480"/>
            <a:ext cx="3008313" cy="1071570"/>
          </a:xfrm>
        </p:spPr>
        <p:txBody>
          <a:bodyPr anchor="t"/>
          <a:lstStyle>
            <a:lvl1pPr algn="l">
              <a:defRPr sz="2000" b="0">
                <a:effectLst/>
              </a:defRPr>
            </a:lvl1pPr>
          </a:lstStyle>
          <a:p>
            <a:r>
              <a:rPr kumimoji="0" lang="sr-Cyrl-CS" smtClean="0"/>
              <a:t>Кликните и уредите наслов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571481"/>
            <a:ext cx="5111750" cy="555468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eaLnBrk="1" latinLnBrk="0" hangingPunct="1"/>
            <a:r>
              <a:rPr lang="sr-Cyrl-CS" smtClean="0"/>
              <a:t>Уредите стил текста мастера</a:t>
            </a:r>
          </a:p>
          <a:p>
            <a:pPr lvl="1" eaLnBrk="1" latinLnBrk="0" hangingPunct="1"/>
            <a:r>
              <a:rPr lang="sr-Cyrl-CS" smtClean="0"/>
              <a:t>Други ниво</a:t>
            </a:r>
          </a:p>
          <a:p>
            <a:pPr lvl="2" eaLnBrk="1" latinLnBrk="0" hangingPunct="1"/>
            <a:r>
              <a:rPr lang="sr-Cyrl-CS" smtClean="0"/>
              <a:t>Трећи ниво</a:t>
            </a:r>
          </a:p>
          <a:p>
            <a:pPr lvl="3" eaLnBrk="1" latinLnBrk="0" hangingPunct="1"/>
            <a:r>
              <a:rPr lang="sr-Cyrl-CS" smtClean="0"/>
              <a:t>Четврти ниво</a:t>
            </a:r>
          </a:p>
          <a:p>
            <a:pPr lvl="4" eaLnBrk="1" latinLnBrk="0" hangingPunct="1"/>
            <a:r>
              <a:rPr lang="sr-Cyrl-CS" smtClean="0"/>
              <a:t>Пети ниво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643051"/>
            <a:ext cx="3008313" cy="448311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sr-Cyrl-CS" smtClean="0"/>
              <a:t>Уредите стил текста мастера</a:t>
            </a:r>
          </a:p>
          <a:p>
            <a:pPr lvl="1" eaLnBrk="1" latinLnBrk="0" hangingPunct="1"/>
            <a:r>
              <a:rPr lang="sr-Cyrl-CS" smtClean="0"/>
              <a:t>Други ниво</a:t>
            </a:r>
          </a:p>
          <a:p>
            <a:pPr lvl="2" eaLnBrk="1" latinLnBrk="0" hangingPunct="1"/>
            <a:r>
              <a:rPr lang="sr-Cyrl-CS" smtClean="0"/>
              <a:t>Трећи ниво</a:t>
            </a:r>
          </a:p>
          <a:p>
            <a:pPr lvl="3" eaLnBrk="1" latinLnBrk="0" hangingPunct="1"/>
            <a:r>
              <a:rPr lang="sr-Cyrl-CS" smtClean="0"/>
              <a:t>Четврти ниво</a:t>
            </a:r>
          </a:p>
          <a:p>
            <a:pPr lvl="4" eaLnBrk="1" latinLnBrk="0" hangingPunct="1"/>
            <a:r>
              <a:rPr lang="sr-Cyrl-CS" smtClean="0"/>
              <a:t>Пети ниво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9892A-0574-4753-B3B5-882803074C2D}" type="datetimeFigureOut">
              <a:rPr lang="en-US" smtClean="0"/>
              <a:t>10/23/2011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00B4B-F5D2-44DD-9A19-A980681504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Слика са нат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2910" y="687306"/>
            <a:ext cx="850886" cy="4670520"/>
          </a:xfrm>
        </p:spPr>
        <p:txBody>
          <a:bodyPr vert="eaVert" anchor="ctr"/>
          <a:lstStyle>
            <a:lvl1pPr algn="ctr">
              <a:defRPr sz="2000" b="0">
                <a:gradFill flip="none" rotWithShape="1"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lin ang="16200000" scaled="1"/>
                  <a:tileRect/>
                </a:gradFill>
                <a:effectLst/>
              </a:defRPr>
            </a:lvl1pPr>
          </a:lstStyle>
          <a:p>
            <a:r>
              <a:rPr kumimoji="0" lang="sr-Cyrl-CS" smtClean="0"/>
              <a:t>Кликните и уредите наслов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0166" y="684213"/>
            <a:ext cx="6929486" cy="4673613"/>
          </a:xfrm>
          <a:prstGeom prst="roundRect">
            <a:avLst>
              <a:gd name="adj" fmla="val 5966"/>
            </a:avLst>
          </a:prstGeom>
          <a:solidFill>
            <a:schemeClr val="bg2">
              <a:tint val="60000"/>
              <a:alpha val="50000"/>
            </a:schemeClr>
          </a:solidFill>
          <a:effectLst>
            <a:outerShdw blurRad="127000" dist="101600" dir="2700000" algn="tl" rotWithShape="0">
              <a:srgbClr val="000000">
                <a:alpha val="43137"/>
              </a:srgb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0" lang="sr-Cyrl-CS" smtClean="0"/>
              <a:t>Кликните на икону да бисте додали слику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00166" y="5481658"/>
            <a:ext cx="6924037" cy="804862"/>
          </a:xfrm>
        </p:spPr>
        <p:txBody>
          <a:bodyPr anchor="ctr"/>
          <a:lstStyle>
            <a:lvl1pPr marL="0" indent="0" algn="ctr">
              <a:buNone/>
              <a:defRPr sz="1400"/>
            </a:lvl1pPr>
            <a:lvl2pPr marL="457200" indent="0" algn="ctr">
              <a:buNone/>
              <a:defRPr sz="1200"/>
            </a:lvl2pPr>
            <a:lvl3pPr marL="914400" indent="0" algn="ctr">
              <a:buNone/>
              <a:defRPr sz="1000"/>
            </a:lvl3pPr>
            <a:lvl4pPr marL="1371600" indent="0" algn="ctr">
              <a:buNone/>
              <a:defRPr sz="900"/>
            </a:lvl4pPr>
            <a:lvl5pPr marL="1828800" indent="0" algn="ctr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sr-Cyrl-CS" smtClean="0"/>
              <a:t>Уредите стил текста мастера</a:t>
            </a:r>
          </a:p>
          <a:p>
            <a:pPr lvl="1" eaLnBrk="1" latinLnBrk="0" hangingPunct="1"/>
            <a:r>
              <a:rPr lang="sr-Cyrl-CS" smtClean="0"/>
              <a:t>Други ниво</a:t>
            </a:r>
          </a:p>
          <a:p>
            <a:pPr lvl="2" eaLnBrk="1" latinLnBrk="0" hangingPunct="1"/>
            <a:r>
              <a:rPr lang="sr-Cyrl-CS" smtClean="0"/>
              <a:t>Трећи ниво</a:t>
            </a:r>
          </a:p>
          <a:p>
            <a:pPr lvl="3" eaLnBrk="1" latinLnBrk="0" hangingPunct="1"/>
            <a:r>
              <a:rPr lang="sr-Cyrl-CS" smtClean="0"/>
              <a:t>Четврти ниво</a:t>
            </a:r>
          </a:p>
          <a:p>
            <a:pPr lvl="4" eaLnBrk="1" latinLnBrk="0" hangingPunct="1"/>
            <a:r>
              <a:rPr lang="sr-Cyrl-CS" smtClean="0"/>
              <a:t>Пети ниво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9892A-0574-4753-B3B5-882803074C2D}" type="datetimeFigureOut">
              <a:rPr lang="en-US" smtClean="0"/>
              <a:t>10/23/2011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00B4B-F5D2-44DD-9A19-A980681504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Наслов и вертикалн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r-Cyrl-CS" smtClean="0"/>
              <a:t>Кликните и уредите наслов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r-Cyrl-CS" smtClean="0"/>
              <a:t>Уредите стил текста мастера</a:t>
            </a:r>
          </a:p>
          <a:p>
            <a:pPr lvl="1" eaLnBrk="1" latinLnBrk="0" hangingPunct="1"/>
            <a:r>
              <a:rPr lang="sr-Cyrl-CS" smtClean="0"/>
              <a:t>Други ниво</a:t>
            </a:r>
          </a:p>
          <a:p>
            <a:pPr lvl="2" eaLnBrk="1" latinLnBrk="0" hangingPunct="1"/>
            <a:r>
              <a:rPr lang="sr-Cyrl-CS" smtClean="0"/>
              <a:t>Трећи ниво</a:t>
            </a:r>
          </a:p>
          <a:p>
            <a:pPr lvl="3" eaLnBrk="1" latinLnBrk="0" hangingPunct="1"/>
            <a:r>
              <a:rPr lang="sr-Cyrl-CS" smtClean="0"/>
              <a:t>Четврти ниво</a:t>
            </a:r>
          </a:p>
          <a:p>
            <a:pPr lvl="4" eaLnBrk="1" latinLnBrk="0" hangingPunct="1"/>
            <a:r>
              <a:rPr lang="sr-Cyrl-CS" smtClean="0"/>
              <a:t>Пети ниво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9892A-0574-4753-B3B5-882803074C2D}" type="datetimeFigureOut">
              <a:rPr lang="en-US" smtClean="0"/>
              <a:t>10/23/2011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00B4B-F5D2-44DD-9A19-A980681504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ни наслов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43768" y="642918"/>
            <a:ext cx="1543032" cy="5483246"/>
          </a:xfrm>
        </p:spPr>
        <p:txBody>
          <a:bodyPr vert="eaVert"/>
          <a:lstStyle/>
          <a:p>
            <a:r>
              <a:rPr kumimoji="0" lang="sr-Cyrl-CS" smtClean="0"/>
              <a:t>Кликните и уредите наслов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42918"/>
            <a:ext cx="6615130" cy="5483246"/>
          </a:xfrm>
        </p:spPr>
        <p:txBody>
          <a:bodyPr vert="eaVert"/>
          <a:lstStyle/>
          <a:p>
            <a:pPr lvl="0" eaLnBrk="1" latinLnBrk="0" hangingPunct="1"/>
            <a:r>
              <a:rPr lang="sr-Cyrl-CS" smtClean="0"/>
              <a:t>Уредите стил текста мастера</a:t>
            </a:r>
          </a:p>
          <a:p>
            <a:pPr lvl="1" eaLnBrk="1" latinLnBrk="0" hangingPunct="1"/>
            <a:r>
              <a:rPr lang="sr-Cyrl-CS" smtClean="0"/>
              <a:t>Други ниво</a:t>
            </a:r>
          </a:p>
          <a:p>
            <a:pPr lvl="2" eaLnBrk="1" latinLnBrk="0" hangingPunct="1"/>
            <a:r>
              <a:rPr lang="sr-Cyrl-CS" smtClean="0"/>
              <a:t>Трећи ниво</a:t>
            </a:r>
          </a:p>
          <a:p>
            <a:pPr lvl="3" eaLnBrk="1" latinLnBrk="0" hangingPunct="1"/>
            <a:r>
              <a:rPr lang="sr-Cyrl-CS" smtClean="0"/>
              <a:t>Четврти ниво</a:t>
            </a:r>
          </a:p>
          <a:p>
            <a:pPr lvl="4" eaLnBrk="1" latinLnBrk="0" hangingPunct="1"/>
            <a:r>
              <a:rPr lang="sr-Cyrl-CS" smtClean="0"/>
              <a:t>Пети ниво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9892A-0574-4753-B3B5-882803074C2D}" type="datetimeFigureOut">
              <a:rPr lang="en-US" smtClean="0"/>
              <a:t>10/23/2011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00B4B-F5D2-44DD-9A19-A980681504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садржај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smtClean="0"/>
              <a:t>Кликните и уредите наслов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411553"/>
            <a:ext cx="4114800" cy="2129814"/>
          </a:xfrm>
        </p:spPr>
        <p:txBody>
          <a:bodyPr/>
          <a:lstStyle>
            <a:lvl1pPr marL="339976" indent="-339976">
              <a:lnSpc>
                <a:spcPct val="90000"/>
              </a:lnSpc>
              <a:defRPr sz="2800"/>
            </a:lvl1pPr>
            <a:lvl2pPr marL="673338" indent="-325424">
              <a:lnSpc>
                <a:spcPct val="90000"/>
              </a:lnSpc>
              <a:defRPr sz="2400"/>
            </a:lvl2pPr>
            <a:lvl3pPr marL="953785" indent="-288384">
              <a:lnSpc>
                <a:spcPct val="90000"/>
              </a:lnSpc>
              <a:defRPr sz="2000"/>
            </a:lvl3pPr>
            <a:lvl4pPr marL="1227618" indent="-273833">
              <a:lnSpc>
                <a:spcPct val="90000"/>
              </a:lnSpc>
              <a:defRPr sz="1800"/>
            </a:lvl4pPr>
            <a:lvl5pPr marL="1516002" indent="-280447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r-Cyrl-CS" smtClean="0"/>
              <a:t>Уредите стил текста мастера</a:t>
            </a:r>
          </a:p>
          <a:p>
            <a:pPr lvl="1"/>
            <a:r>
              <a:rPr lang="sr-Cyrl-CS" smtClean="0"/>
              <a:t>Други ниво</a:t>
            </a:r>
          </a:p>
          <a:p>
            <a:pPr lvl="2"/>
            <a:r>
              <a:rPr lang="sr-Cyrl-CS" smtClean="0"/>
              <a:t>Трећи ниво</a:t>
            </a:r>
          </a:p>
          <a:p>
            <a:pPr lvl="3"/>
            <a:r>
              <a:rPr lang="sr-Cyrl-CS" smtClean="0"/>
              <a:t>Четврти ниво</a:t>
            </a:r>
          </a:p>
          <a:p>
            <a:pPr lvl="4"/>
            <a:r>
              <a:rPr lang="sr-Cyrl-CS" smtClean="0"/>
              <a:t>Пети ниво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11553"/>
            <a:ext cx="4114800" cy="2129814"/>
          </a:xfrm>
        </p:spPr>
        <p:txBody>
          <a:bodyPr/>
          <a:lstStyle>
            <a:lvl1pPr marL="347914" indent="-347914">
              <a:lnSpc>
                <a:spcPct val="90000"/>
              </a:lnSpc>
              <a:defRPr sz="2800"/>
            </a:lvl1pPr>
            <a:lvl2pPr marL="673338" indent="-339976">
              <a:lnSpc>
                <a:spcPct val="90000"/>
              </a:lnSpc>
              <a:defRPr sz="2400"/>
            </a:lvl2pPr>
            <a:lvl3pPr marL="961722" indent="-302936">
              <a:lnSpc>
                <a:spcPct val="90000"/>
              </a:lnSpc>
              <a:defRPr sz="2000"/>
            </a:lvl3pPr>
            <a:lvl4pPr marL="1227618" indent="-265896">
              <a:lnSpc>
                <a:spcPct val="90000"/>
              </a:lnSpc>
              <a:defRPr sz="1800"/>
            </a:lvl4pPr>
            <a:lvl5pPr marL="1516002" indent="-273833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r-Cyrl-CS" smtClean="0"/>
              <a:t>Уредите стил текста мастера</a:t>
            </a:r>
          </a:p>
          <a:p>
            <a:pPr lvl="1"/>
            <a:r>
              <a:rPr lang="sr-Cyrl-CS" smtClean="0"/>
              <a:t>Други ниво</a:t>
            </a:r>
          </a:p>
          <a:p>
            <a:pPr lvl="2"/>
            <a:r>
              <a:rPr lang="sr-Cyrl-CS" smtClean="0"/>
              <a:t>Трећи ниво</a:t>
            </a:r>
          </a:p>
          <a:p>
            <a:pPr lvl="3"/>
            <a:r>
              <a:rPr lang="sr-Cyrl-CS" smtClean="0"/>
              <a:t>Четврти ниво</a:t>
            </a:r>
          </a:p>
          <a:p>
            <a:pPr lvl="4"/>
            <a:r>
              <a:rPr lang="sr-Cyrl-CS" smtClean="0"/>
              <a:t>Пети ниво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еђењ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r-Cyrl-CS" smtClean="0"/>
              <a:t>Кликните и уредите наслов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411553"/>
            <a:ext cx="4114800" cy="692498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sr-Cyrl-CS" smtClean="0"/>
              <a:t>Уредите стил текста мастера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0999" y="2174875"/>
            <a:ext cx="4114800" cy="1537344"/>
          </a:xfrm>
        </p:spPr>
        <p:txBody>
          <a:bodyPr/>
          <a:lstStyle>
            <a:lvl1pPr marL="281770" indent="-281770">
              <a:defRPr sz="2300"/>
            </a:lvl1pPr>
            <a:lvl2pPr marL="562218" indent="-265896">
              <a:defRPr sz="2000"/>
            </a:lvl2pPr>
            <a:lvl3pPr marL="813562" indent="-243407">
              <a:defRPr sz="1800"/>
            </a:lvl3pPr>
            <a:lvl4pPr marL="1050354" indent="-228856">
              <a:defRPr sz="1700"/>
            </a:lvl4pPr>
            <a:lvl5pPr marL="1279210" indent="-206367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r-Cyrl-CS" smtClean="0"/>
              <a:t>Уредите стил текста мастера</a:t>
            </a:r>
          </a:p>
          <a:p>
            <a:pPr lvl="1"/>
            <a:r>
              <a:rPr lang="sr-Cyrl-CS" smtClean="0"/>
              <a:t>Други ниво</a:t>
            </a:r>
          </a:p>
          <a:p>
            <a:pPr lvl="2"/>
            <a:r>
              <a:rPr lang="sr-Cyrl-CS" smtClean="0"/>
              <a:t>Трећи ниво</a:t>
            </a:r>
          </a:p>
          <a:p>
            <a:pPr lvl="3"/>
            <a:r>
              <a:rPr lang="sr-Cyrl-CS" smtClean="0"/>
              <a:t>Четврти ниво</a:t>
            </a:r>
          </a:p>
          <a:p>
            <a:pPr lvl="4"/>
            <a:r>
              <a:rPr lang="sr-Cyrl-CS" smtClean="0"/>
              <a:t>Пети ниво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981" y="1411553"/>
            <a:ext cx="4117019" cy="692498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sr-Cyrl-CS" smtClean="0"/>
              <a:t>Уредите стил текста мастера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117974" cy="1537344"/>
          </a:xfrm>
        </p:spPr>
        <p:txBody>
          <a:bodyPr/>
          <a:lstStyle>
            <a:lvl1pPr marL="296321" indent="-296321">
              <a:defRPr sz="2300"/>
            </a:lvl1pPr>
            <a:lvl2pPr marL="570155" indent="-273833">
              <a:defRPr sz="2000"/>
            </a:lvl2pPr>
            <a:lvl3pPr marL="821499" indent="-244730">
              <a:defRPr sz="1800"/>
            </a:lvl3pPr>
            <a:lvl4pPr marL="1050354" indent="-236793">
              <a:defRPr sz="1700"/>
            </a:lvl4pPr>
            <a:lvl5pPr marL="1279210" indent="-220919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r-Cyrl-CS" smtClean="0"/>
              <a:t>Уредите стил текста мастера</a:t>
            </a:r>
          </a:p>
          <a:p>
            <a:pPr lvl="1"/>
            <a:r>
              <a:rPr lang="sr-Cyrl-CS" smtClean="0"/>
              <a:t>Други ниво</a:t>
            </a:r>
          </a:p>
          <a:p>
            <a:pPr lvl="2"/>
            <a:r>
              <a:rPr lang="sr-Cyrl-CS" smtClean="0"/>
              <a:t>Трећи ниво</a:t>
            </a:r>
          </a:p>
          <a:p>
            <a:pPr lvl="3"/>
            <a:r>
              <a:rPr lang="sr-Cyrl-CS" smtClean="0"/>
              <a:t>Четврти ниво</a:t>
            </a:r>
          </a:p>
          <a:p>
            <a:pPr lvl="4"/>
            <a:r>
              <a:rPr lang="sr-Cyrl-CS" smtClean="0"/>
              <a:t>Пети ниво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Само насло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smtClean="0"/>
              <a:t>Кликните и уредите наслов</a:t>
            </a:r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разн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WALKIN - Prints in GRAYS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4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image" Target="../media/image5.jpeg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5" Type="http://schemas.openxmlformats.org/officeDocument/2006/relationships/image" Target="../media/image6.png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image" Target="../media/image2.png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25.xml"/><Relationship Id="rId4" Type="http://schemas.openxmlformats.org/officeDocument/2006/relationships/image" Target="../media/image4.png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3.xml"/><Relationship Id="rId13" Type="http://schemas.openxmlformats.org/officeDocument/2006/relationships/image" Target="../media/image8.jpeg"/><Relationship Id="rId3" Type="http://schemas.openxmlformats.org/officeDocument/2006/relationships/slideLayout" Target="../slideLayouts/slideLayout28.xml"/><Relationship Id="rId7" Type="http://schemas.openxmlformats.org/officeDocument/2006/relationships/slideLayout" Target="../slideLayouts/slideLayout32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6" Type="http://schemas.openxmlformats.org/officeDocument/2006/relationships/slideLayout" Target="../slideLayouts/slideLayout31.xml"/><Relationship Id="rId11" Type="http://schemas.openxmlformats.org/officeDocument/2006/relationships/slideLayout" Target="../slideLayouts/slideLayout36.xml"/><Relationship Id="rId5" Type="http://schemas.openxmlformats.org/officeDocument/2006/relationships/slideLayout" Target="../slideLayouts/slideLayout30.xml"/><Relationship Id="rId10" Type="http://schemas.openxmlformats.org/officeDocument/2006/relationships/slideLayout" Target="../slideLayouts/slideLayout35.xml"/><Relationship Id="rId4" Type="http://schemas.openxmlformats.org/officeDocument/2006/relationships/slideLayout" Target="../slideLayouts/slideLayout29.xml"/><Relationship Id="rId9" Type="http://schemas.openxmlformats.org/officeDocument/2006/relationships/slideLayout" Target="../slideLayouts/slideLayout34.xml"/><Relationship Id="rId14" Type="http://schemas.openxmlformats.org/officeDocument/2006/relationships/image" Target="../media/image9.jpeg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7.xml"/><Relationship Id="rId5" Type="http://schemas.openxmlformats.org/officeDocument/2006/relationships/slideLayout" Target="../slideLayouts/slideLayout41.xml"/><Relationship Id="rId10" Type="http://schemas.openxmlformats.org/officeDocument/2006/relationships/slideLayout" Target="../slideLayouts/slideLayout46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4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sr-Cyrl-CS" smtClean="0"/>
              <a:t>Кликните и уредите наслов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412875"/>
            <a:ext cx="8382000" cy="2135969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/>
          <a:p>
            <a:pPr lvl="0"/>
            <a:r>
              <a:rPr lang="sr-Cyrl-CS" smtClean="0"/>
              <a:t>Уредите стил текста мастера</a:t>
            </a:r>
          </a:p>
          <a:p>
            <a:pPr lvl="1"/>
            <a:r>
              <a:rPr lang="sr-Cyrl-CS" smtClean="0"/>
              <a:t>Други ниво</a:t>
            </a:r>
          </a:p>
          <a:p>
            <a:pPr lvl="2"/>
            <a:r>
              <a:rPr lang="sr-Cyrl-CS" smtClean="0"/>
              <a:t>Трећи ниво</a:t>
            </a:r>
          </a:p>
          <a:p>
            <a:pPr lvl="3"/>
            <a:r>
              <a:rPr lang="sr-Cyrl-CS" smtClean="0"/>
              <a:t>Четврти ниво</a:t>
            </a:r>
          </a:p>
          <a:p>
            <a:pPr lvl="4"/>
            <a:r>
              <a:rPr lang="sr-Cyrl-CS" smtClean="0"/>
              <a:t>Пети ниво</a:t>
            </a:r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transition>
    <p:fade/>
  </p:transition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50" dirty="0" smtClean="0">
          <a:ln w="3175">
            <a:noFill/>
          </a:ln>
          <a:gradFill flip="none" rotWithShape="1">
            <a:gsLst>
              <a:gs pos="0">
                <a:srgbClr val="FFFFB9"/>
              </a:gs>
              <a:gs pos="36000">
                <a:srgbClr val="FFFF99"/>
              </a:gs>
              <a:gs pos="86000">
                <a:srgbClr val="F6AE1E"/>
              </a:gs>
            </a:gsLst>
            <a:lin ang="5400000" scaled="0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396875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5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6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258888" indent="-344488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6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4963" indent="-3460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6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1941513" indent="-336550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6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white rectangle.png"/>
          <p:cNvPicPr>
            <a:picLocks noChangeAspect="1"/>
          </p:cNvPicPr>
          <p:nvPr/>
        </p:nvPicPr>
        <p:blipFill>
          <a:blip r:embed="rId4"/>
          <a:srcRect b="10453"/>
          <a:stretch>
            <a:fillRect/>
          </a:stretch>
        </p:blipFill>
        <p:spPr>
          <a:xfrm>
            <a:off x="0" y="1299706"/>
            <a:ext cx="9144000" cy="5558294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sr-Cyrl-CS" smtClean="0"/>
              <a:t>Кликните и уредите наслов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2" y="1905000"/>
            <a:ext cx="8040688" cy="21082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r>
              <a:rPr lang="sr-Cyrl-CS" smtClean="0"/>
              <a:t>Уредите стил текста мастера</a:t>
            </a:r>
          </a:p>
          <a:p>
            <a:pPr lvl="1"/>
            <a:r>
              <a:rPr lang="sr-Cyrl-CS" smtClean="0"/>
              <a:t>Други ниво</a:t>
            </a:r>
          </a:p>
          <a:p>
            <a:pPr lvl="2"/>
            <a:r>
              <a:rPr lang="sr-Cyrl-CS" smtClean="0"/>
              <a:t>Трећи ниво</a:t>
            </a:r>
          </a:p>
          <a:p>
            <a:pPr lvl="3"/>
            <a:r>
              <a:rPr lang="sr-Cyrl-CS" smtClean="0"/>
              <a:t>Четврти ниво</a:t>
            </a:r>
          </a:p>
          <a:p>
            <a:pPr lvl="4"/>
            <a:r>
              <a:rPr lang="sr-Cyrl-CS" smtClean="0"/>
              <a:t>Пети ниво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</p:sldLayoutIdLst>
  <p:transition>
    <p:fade/>
  </p:transition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25" dirty="0" smtClean="0">
          <a:ln w="3175">
            <a:noFill/>
          </a:ln>
          <a:gradFill flip="none" rotWithShape="1">
            <a:gsLst>
              <a:gs pos="0">
                <a:srgbClr val="FFFFB9"/>
              </a:gs>
              <a:gs pos="36000">
                <a:srgbClr val="FFFF99"/>
              </a:gs>
              <a:gs pos="86000">
                <a:srgbClr val="F6AE1E"/>
              </a:gs>
            </a:gsLst>
            <a:lin ang="5400000" scaled="0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0" indent="0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30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1pPr>
      <a:lvl2pPr marL="384954" indent="-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8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2pPr>
      <a:lvl3pPr marL="761970" indent="-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3pPr>
      <a:lvl4pPr marL="1094009" indent="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4pPr>
      <a:lvl5pPr marL="1426047" indent="0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sr-Cyrl-CS" smtClean="0"/>
              <a:t>Кликните и уредите наслов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412875"/>
            <a:ext cx="8382000" cy="2135969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/>
          <a:p>
            <a:pPr lvl="0"/>
            <a:r>
              <a:rPr lang="sr-Cyrl-CS" smtClean="0"/>
              <a:t>Уредите стил текста мастера</a:t>
            </a:r>
          </a:p>
          <a:p>
            <a:pPr lvl="1"/>
            <a:r>
              <a:rPr lang="sr-Cyrl-CS" smtClean="0"/>
              <a:t>Други ниво</a:t>
            </a:r>
          </a:p>
          <a:p>
            <a:pPr lvl="2"/>
            <a:r>
              <a:rPr lang="sr-Cyrl-CS" smtClean="0"/>
              <a:t>Трећи ниво</a:t>
            </a:r>
          </a:p>
          <a:p>
            <a:pPr lvl="3"/>
            <a:r>
              <a:rPr lang="sr-Cyrl-CS" smtClean="0"/>
              <a:t>Четврти ниво</a:t>
            </a:r>
          </a:p>
          <a:p>
            <a:pPr lvl="4"/>
            <a:r>
              <a:rPr lang="sr-Cyrl-CS" smtClean="0"/>
              <a:t>Пети ниво</a:t>
            </a:r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</p:sldLayoutIdLst>
  <p:transition>
    <p:fade/>
  </p:transition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50" dirty="0" smtClean="0">
          <a:ln w="3175">
            <a:noFill/>
          </a:ln>
          <a:gradFill flip="none" rotWithShape="1">
            <a:gsLst>
              <a:gs pos="0">
                <a:srgbClr val="FFFFB9"/>
              </a:gs>
              <a:gs pos="36000">
                <a:srgbClr val="FFFF99"/>
              </a:gs>
              <a:gs pos="86000">
                <a:srgbClr val="F6AE1E"/>
              </a:gs>
            </a:gsLst>
            <a:lin ang="5400000" scaled="0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396875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4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5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258888" indent="-344488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5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4963" indent="-3460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5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1941513" indent="-336550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5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white rectangle.png"/>
          <p:cNvPicPr>
            <a:picLocks noChangeAspect="1"/>
          </p:cNvPicPr>
          <p:nvPr/>
        </p:nvPicPr>
        <p:blipFill>
          <a:blip r:embed="rId4"/>
          <a:srcRect b="10453"/>
          <a:stretch>
            <a:fillRect/>
          </a:stretch>
        </p:blipFill>
        <p:spPr>
          <a:xfrm>
            <a:off x="0" y="1299706"/>
            <a:ext cx="9144000" cy="5558294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sr-Cyrl-CS" smtClean="0"/>
              <a:t>Кликните и уредите наслов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2" y="1905000"/>
            <a:ext cx="8040688" cy="21082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r>
              <a:rPr lang="sr-Cyrl-CS" smtClean="0"/>
              <a:t>Уредите стил текста мастера</a:t>
            </a:r>
          </a:p>
          <a:p>
            <a:pPr lvl="1"/>
            <a:r>
              <a:rPr lang="sr-Cyrl-CS" smtClean="0"/>
              <a:t>Други ниво</a:t>
            </a:r>
          </a:p>
          <a:p>
            <a:pPr lvl="2"/>
            <a:r>
              <a:rPr lang="sr-Cyrl-CS" smtClean="0"/>
              <a:t>Трећи ниво</a:t>
            </a:r>
          </a:p>
          <a:p>
            <a:pPr lvl="3"/>
            <a:r>
              <a:rPr lang="sr-Cyrl-CS" smtClean="0"/>
              <a:t>Четврти ниво</a:t>
            </a:r>
          </a:p>
          <a:p>
            <a:pPr lvl="4"/>
            <a:r>
              <a:rPr lang="sr-Cyrl-CS" smtClean="0"/>
              <a:t>Пети ниво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</p:sldLayoutIdLst>
  <p:transition>
    <p:fade/>
  </p:transition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25" dirty="0" smtClean="0">
          <a:ln w="3175">
            <a:noFill/>
          </a:ln>
          <a:gradFill flip="none" rotWithShape="1">
            <a:gsLst>
              <a:gs pos="0">
                <a:srgbClr val="FFFFB9"/>
              </a:gs>
              <a:gs pos="36000">
                <a:srgbClr val="FFFF99"/>
              </a:gs>
              <a:gs pos="86000">
                <a:srgbClr val="F6AE1E"/>
              </a:gs>
            </a:gsLst>
            <a:lin ang="5400000" scaled="0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0" indent="0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30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1pPr>
      <a:lvl2pPr marL="384954" indent="-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8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2pPr>
      <a:lvl3pPr marL="761970" indent="-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3pPr>
      <a:lvl4pPr marL="1094009" indent="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4pPr>
      <a:lvl5pPr marL="1426047" indent="0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r-Cyrl-CS" smtClean="0"/>
              <a:t>Кликните и уредите наслов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2514600"/>
            <a:ext cx="7772400" cy="358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r-Cyrl-CS" smtClean="0"/>
              <a:t>Уредите стил текста мастера</a:t>
            </a:r>
          </a:p>
          <a:p>
            <a:pPr lvl="1"/>
            <a:r>
              <a:rPr lang="sr-Cyrl-CS" smtClean="0"/>
              <a:t>Други ниво</a:t>
            </a:r>
          </a:p>
          <a:p>
            <a:pPr lvl="2"/>
            <a:r>
              <a:rPr lang="sr-Cyrl-CS" smtClean="0"/>
              <a:t>Трећи ниво</a:t>
            </a:r>
          </a:p>
          <a:p>
            <a:pPr lvl="3"/>
            <a:r>
              <a:rPr lang="sr-Cyrl-CS" smtClean="0"/>
              <a:t>Четврти ниво</a:t>
            </a:r>
          </a:p>
          <a:p>
            <a:pPr lvl="4"/>
            <a:r>
              <a:rPr lang="sr-Cyrl-CS" smtClean="0"/>
              <a:t>Пети ниво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1800C43-4E85-4862-ABF1-392643D68CC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44" name="FormatShape" descr="\\Catalpa\standdsk\Mirrors\Ofc97Adm\Clipart\Photos\SPORTS\SKIING.JPG" hidden="1"/>
          <p:cNvSpPr>
            <a:spLocks noChangeArrowheads="1"/>
          </p:cNvSpPr>
          <p:nvPr/>
        </p:nvSpPr>
        <p:spPr bwMode="auto">
          <a:xfrm>
            <a:off x="-1333500" y="1701800"/>
            <a:ext cx="1181100" cy="825500"/>
          </a:xfrm>
          <a:prstGeom prst="rect">
            <a:avLst/>
          </a:prstGeom>
          <a:noFill/>
          <a:ln w="101600" cmpd="thinThick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14"/>
                  <a:srcRect/>
                  <a:stretch>
                    <a:fillRect/>
                  </a:stretch>
                </a:blip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sr-Latn-R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</p:sldLayoutIdLst>
  <p:transition>
    <p:fade/>
  </p:transition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rtlCol="0" anchor="ctr">
            <a:normAutofit/>
          </a:bodyPr>
          <a:lstStyle/>
          <a:p>
            <a:r>
              <a:rPr kumimoji="0" lang="sr-Cyrl-CS" smtClean="0"/>
              <a:t>Кликните и уредите наслов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eaLnBrk="1" latinLnBrk="0" hangingPunct="1"/>
            <a:r>
              <a:rPr kumimoji="0" lang="sr-Cyrl-CS" smtClean="0"/>
              <a:t>Уредите стил текста мастера</a:t>
            </a:r>
          </a:p>
          <a:p>
            <a:pPr lvl="1" eaLnBrk="1" latinLnBrk="0" hangingPunct="1"/>
            <a:r>
              <a:rPr kumimoji="0" lang="sr-Cyrl-CS" smtClean="0"/>
              <a:t>Други ниво</a:t>
            </a:r>
          </a:p>
          <a:p>
            <a:pPr lvl="2" eaLnBrk="1" latinLnBrk="0" hangingPunct="1"/>
            <a:r>
              <a:rPr kumimoji="0" lang="sr-Cyrl-CS" smtClean="0"/>
              <a:t>Трећи ниво</a:t>
            </a:r>
          </a:p>
          <a:p>
            <a:pPr lvl="3" eaLnBrk="1" latinLnBrk="0" hangingPunct="1"/>
            <a:r>
              <a:rPr kumimoji="0" lang="sr-Cyrl-CS" smtClean="0"/>
              <a:t>Четврти ниво</a:t>
            </a:r>
          </a:p>
          <a:p>
            <a:pPr lvl="4" eaLnBrk="1" latinLnBrk="0" hangingPunct="1"/>
            <a:r>
              <a:rPr kumimoji="0" lang="sr-Cyrl-CS" smtClean="0"/>
              <a:t>Пети ниво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010400" y="6356350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r" eaLnBrk="1" latinLnBrk="0" hangingPunct="1">
              <a:defRPr kumimoji="0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09892A-0574-4753-B3B5-882803074C2D}" type="datetimeFigureOut">
              <a:rPr lang="en-US" smtClean="0"/>
              <a:t>10/23/2011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356350"/>
            <a:ext cx="2895600" cy="365125"/>
          </a:xfrm>
          <a:prstGeom prst="rect">
            <a:avLst/>
          </a:prstGeom>
        </p:spPr>
        <p:txBody>
          <a:bodyPr vert="horz" rtlCol="0" anchor="ctr"/>
          <a:lstStyle>
            <a:lvl1pPr algn="l" eaLnBrk="1" latinLnBrk="0" hangingPunct="1">
              <a:defRPr kumimoji="0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01090" y="0"/>
            <a:ext cx="642910" cy="571480"/>
          </a:xfrm>
          <a:prstGeom prst="roundRect">
            <a:avLst>
              <a:gd name="adj" fmla="val 16667"/>
            </a:avLst>
          </a:prstGeom>
        </p:spPr>
        <p:txBody>
          <a:bodyPr vert="horz" rtlCol="0" anchor="ctr"/>
          <a:lstStyle>
            <a:lvl1pPr algn="ctr" eaLnBrk="1" latinLnBrk="0" hangingPunct="1">
              <a:defRPr kumimoji="0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100B4B-F5D2-44DD-9A19-A980681504E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</p:sldLayoutIdLst>
  <p:transition>
    <p:fade/>
  </p:transition>
  <p:timing>
    <p:tnLst>
      <p:par>
        <p:cTn id="1" dur="indefinite" restart="never" nodeType="tmRoot"/>
      </p:par>
    </p:tnLst>
  </p:timing>
  <p:txStyles>
    <p:titleStyle>
      <a:lvl1pPr algn="ctr" rtl="0" eaLnBrk="1" latinLnBrk="0" hangingPunct="1">
        <a:spcBef>
          <a:spcPct val="0"/>
        </a:spcBef>
        <a:buNone/>
        <a:defRPr kumimoji="0" sz="4400" kern="1200">
          <a:gradFill flip="none" rotWithShape="1"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5400000" scaled="1"/>
            <a:tileRect/>
          </a:gradFill>
          <a:effectLst>
            <a:outerShdw blurRad="50800" dist="50800" dir="2700000" algn="tl" rotWithShape="0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latinLnBrk="0" hangingPunct="1">
        <a:defRPr kumimoji="0">
          <a:solidFill>
            <a:schemeClr val="tx2"/>
          </a:solidFill>
        </a:defRPr>
      </a:lvl2pPr>
      <a:lvl3pPr eaLnBrk="1" latinLnBrk="0" hangingPunct="1">
        <a:defRPr kumimoji="0">
          <a:solidFill>
            <a:schemeClr val="tx2"/>
          </a:solidFill>
        </a:defRPr>
      </a:lvl3pPr>
      <a:lvl4pPr eaLnBrk="1" latinLnBrk="0" hangingPunct="1">
        <a:defRPr kumimoji="0">
          <a:solidFill>
            <a:schemeClr val="tx2"/>
          </a:solidFill>
        </a:defRPr>
      </a:lvl4pPr>
      <a:lvl5pPr eaLnBrk="1" latinLnBrk="0" hangingPunct="1">
        <a:defRPr kumimoji="0">
          <a:solidFill>
            <a:schemeClr val="tx2"/>
          </a:solidFill>
        </a:defRPr>
      </a:lvl5pPr>
      <a:lvl6pPr eaLnBrk="1" latinLnBrk="0" hangingPunct="1">
        <a:defRPr kumimoji="0">
          <a:solidFill>
            <a:schemeClr val="tx2"/>
          </a:solidFill>
        </a:defRPr>
      </a:lvl6pPr>
      <a:lvl7pPr eaLnBrk="1" latinLnBrk="0" hangingPunct="1">
        <a:defRPr kumimoji="0">
          <a:solidFill>
            <a:schemeClr val="tx2"/>
          </a:solidFill>
        </a:defRPr>
      </a:lvl7pPr>
      <a:lvl8pPr eaLnBrk="1" latinLnBrk="0" hangingPunct="1">
        <a:defRPr kumimoji="0">
          <a:solidFill>
            <a:schemeClr val="tx2"/>
          </a:solidFill>
        </a:defRPr>
      </a:lvl8pPr>
      <a:lvl9pPr eaLnBrk="1" latinLnBrk="0" hangingPunct="1">
        <a:defRPr kumimoji="0">
          <a:solidFill>
            <a:schemeClr val="tx2"/>
          </a:solidFill>
        </a:defRPr>
      </a:lvl9pPr>
    </p:titleStyle>
    <p:bodyStyle>
      <a:lvl1pPr marL="342900" indent="-34290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"/>
        <a:buChar char="z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/>
        <a:buChar char="ø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"/>
        <a:buChar char="Y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/>
        <a:buChar char="³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/>
        <a:buChar char="¹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vjeronauka.weebly.com/" TargetMode="External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3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4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4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4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4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ctrTitle"/>
          </p:nvPr>
        </p:nvSpPr>
        <p:spPr/>
        <p:txBody>
          <a:bodyPr>
            <a:prstTxWarp prst="textArchUp">
              <a:avLst>
                <a:gd name="adj" fmla="val 11040849"/>
              </a:avLst>
            </a:prstTxWarp>
            <a:normAutofit fontScale="90000"/>
          </a:bodyPr>
          <a:lstStyle/>
          <a:p>
            <a:r>
              <a:rPr lang="sr-Cyrl-RS" sz="6600" b="1" dirty="0">
                <a:solidFill>
                  <a:srgbClr val="FFFF00"/>
                </a:solidFill>
              </a:rPr>
              <a:t>Свети Димитрије </a:t>
            </a:r>
            <a:r>
              <a:rPr lang="sr-Cyrl-RS" sz="6600" b="1" dirty="0" smtClean="0">
                <a:solidFill>
                  <a:srgbClr val="FFFF00"/>
                </a:solidFill>
              </a:rPr>
              <a:t/>
            </a:r>
            <a:br>
              <a:rPr lang="sr-Cyrl-RS" sz="6600" b="1" dirty="0" smtClean="0">
                <a:solidFill>
                  <a:srgbClr val="FFFF00"/>
                </a:solidFill>
              </a:rPr>
            </a:br>
            <a:r>
              <a:rPr lang="sr-Cyrl-RS" sz="6600" b="1" dirty="0" smtClean="0">
                <a:solidFill>
                  <a:srgbClr val="FFFF00"/>
                </a:solidFill>
              </a:rPr>
              <a:t>Солунски </a:t>
            </a:r>
            <a:r>
              <a:rPr lang="sr-Cyrl-RS" sz="6600" b="1" dirty="0" err="1">
                <a:solidFill>
                  <a:srgbClr val="FFFF00"/>
                </a:solidFill>
              </a:rPr>
              <a:t>Мироточиви</a:t>
            </a:r>
            <a:r>
              <a:rPr lang="sr-Cyrl-RS" sz="6600" b="1" dirty="0">
                <a:solidFill>
                  <a:srgbClr val="FFFF00"/>
                </a:solidFill>
              </a:rPr>
              <a:t> </a:t>
            </a:r>
          </a:p>
        </p:txBody>
      </p:sp>
      <p:sp>
        <p:nvSpPr>
          <p:cNvPr id="3" name="Поднаслов 2"/>
          <p:cNvSpPr>
            <a:spLocks noGrp="1"/>
          </p:cNvSpPr>
          <p:nvPr>
            <p:ph type="subTitle" idx="1"/>
          </p:nvPr>
        </p:nvSpPr>
        <p:spPr>
          <a:xfrm>
            <a:off x="0" y="4221088"/>
            <a:ext cx="9144000" cy="1800200"/>
          </a:xfrm>
        </p:spPr>
        <p:txBody>
          <a:bodyPr>
            <a:prstTxWarp prst="textButtonPour">
              <a:avLst/>
            </a:prstTxWarp>
          </a:bodyPr>
          <a:lstStyle/>
          <a:p>
            <a:r>
              <a:rPr lang="sr-Cyrl-RS" b="1" dirty="0" smtClean="0">
                <a:solidFill>
                  <a:srgbClr val="FFFF00"/>
                </a:solidFill>
              </a:rPr>
              <a:t>ППТ презентација з</a:t>
            </a:r>
            <a:endParaRPr lang="sr-Latn-BA" b="1" dirty="0" smtClean="0">
              <a:solidFill>
                <a:srgbClr val="FFFF00"/>
              </a:solidFill>
            </a:endParaRPr>
          </a:p>
          <a:p>
            <a:r>
              <a:rPr lang="sr-Cyrl-RS" b="1" dirty="0" smtClean="0">
                <a:solidFill>
                  <a:srgbClr val="FFFF00"/>
                </a:solidFill>
              </a:rPr>
              <a:t>за </a:t>
            </a:r>
            <a:endParaRPr lang="sr-Latn-BA" b="1" dirty="0" smtClean="0">
              <a:solidFill>
                <a:srgbClr val="FFFF00"/>
              </a:solidFill>
            </a:endParaRPr>
          </a:p>
          <a:p>
            <a:r>
              <a:rPr lang="sr-Cyrl-RS" b="1" dirty="0" smtClean="0">
                <a:solidFill>
                  <a:srgbClr val="FFFF00"/>
                </a:solidFill>
              </a:rPr>
              <a:t>5. разред</a:t>
            </a:r>
            <a:endParaRPr lang="sr-Cyrl-RS" b="1" dirty="0">
              <a:solidFill>
                <a:srgbClr val="FFFF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843808" y="6021288"/>
            <a:ext cx="38857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BA" sz="2400" b="1" dirty="0" err="1" smtClean="0">
                <a:hlinkClick r:id="rId3"/>
              </a:rPr>
              <a:t>www.vjeronauka.weebly.com</a:t>
            </a:r>
            <a:endParaRPr lang="sr-Cyrl-RS" sz="2400" b="1" dirty="0"/>
          </a:p>
        </p:txBody>
      </p:sp>
    </p:spTree>
    <p:extLst>
      <p:ext uri="{BB962C8B-B14F-4D97-AF65-F5344CB8AC3E}">
        <p14:creationId xmlns:p14="http://schemas.microsoft.com/office/powerpoint/2010/main" val="292849303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авоугаоник 1"/>
          <p:cNvSpPr/>
          <p:nvPr/>
        </p:nvSpPr>
        <p:spPr>
          <a:xfrm>
            <a:off x="554616" y="205189"/>
            <a:ext cx="8121839" cy="830997"/>
          </a:xfrm>
          <a:prstGeom prst="rect">
            <a:avLst/>
          </a:prstGeom>
          <a:solidFill>
            <a:srgbClr val="FFFF00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sr-Cyrl-CS" sz="4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Живио у </a:t>
            </a:r>
            <a:r>
              <a:rPr lang="sr-Latn-BA" sz="4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III </a:t>
            </a:r>
            <a:r>
              <a:rPr lang="sr-Cyrl-RS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и </a:t>
            </a:r>
            <a:r>
              <a:rPr lang="sr-Latn-BA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IV</a:t>
            </a:r>
            <a:r>
              <a:rPr lang="sr-Cyrl-RS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вијеку</a:t>
            </a:r>
            <a:endParaRPr lang="sr-Cyrl-CS" sz="4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Облачић са линијом 2 (ивица и трака за истицање) 2"/>
          <p:cNvSpPr/>
          <p:nvPr/>
        </p:nvSpPr>
        <p:spPr>
          <a:xfrm>
            <a:off x="1259632" y="1698636"/>
            <a:ext cx="2664296" cy="4682692"/>
          </a:xfrm>
          <a:prstGeom prst="accentBorderCallout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800" b="1" dirty="0"/>
              <a:t>Овај славни чудотворни светитељ био је једино </a:t>
            </a:r>
            <a:r>
              <a:rPr lang="ru-RU" sz="2800" b="1" dirty="0" smtClean="0"/>
              <a:t>дијете </a:t>
            </a:r>
            <a:r>
              <a:rPr lang="ru-RU" sz="2800" b="1" dirty="0"/>
              <a:t>добрих и </a:t>
            </a:r>
            <a:r>
              <a:rPr lang="ru-RU" sz="2800" b="1" dirty="0" smtClean="0"/>
              <a:t>благороднихродитеља</a:t>
            </a:r>
            <a:r>
              <a:rPr lang="ru-RU" sz="2800" b="1" dirty="0"/>
              <a:t>.</a:t>
            </a:r>
          </a:p>
        </p:txBody>
      </p:sp>
      <p:sp>
        <p:nvSpPr>
          <p:cNvPr id="4" name="Облачић са линијом 3 3"/>
          <p:cNvSpPr/>
          <p:nvPr/>
        </p:nvSpPr>
        <p:spPr>
          <a:xfrm>
            <a:off x="4788024" y="1268760"/>
            <a:ext cx="3888431" cy="5400600"/>
          </a:xfrm>
          <a:prstGeom prst="borderCallout3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3200" b="1" dirty="0">
                <a:solidFill>
                  <a:srgbClr val="00B0F0"/>
                </a:solidFill>
              </a:rPr>
              <a:t>Отац му је био војвода, а када је он умро, христоборни Максимијан поставио је Димитрија, </a:t>
            </a:r>
            <a:r>
              <a:rPr lang="ru-RU" sz="3200" b="1" dirty="0" smtClean="0">
                <a:solidFill>
                  <a:srgbClr val="00B0F0"/>
                </a:solidFill>
              </a:rPr>
              <a:t>умјесто </a:t>
            </a:r>
            <a:r>
              <a:rPr lang="ru-RU" sz="3200" b="1" dirty="0">
                <a:solidFill>
                  <a:srgbClr val="00B0F0"/>
                </a:solidFill>
              </a:rPr>
              <a:t>оца, за солунског </a:t>
            </a:r>
            <a:r>
              <a:rPr lang="ru-RU" sz="3200" b="1" dirty="0" smtClean="0">
                <a:solidFill>
                  <a:srgbClr val="00B0F0"/>
                </a:solidFill>
              </a:rPr>
              <a:t>војводу</a:t>
            </a:r>
            <a:r>
              <a:rPr lang="ru-RU" sz="2000" b="1" dirty="0" smtClean="0">
                <a:solidFill>
                  <a:srgbClr val="00B0F0"/>
                </a:solidFill>
              </a:rPr>
              <a:t> </a:t>
            </a:r>
            <a:r>
              <a:rPr lang="ru-RU" sz="2800" b="1" dirty="0" smtClean="0">
                <a:solidFill>
                  <a:srgbClr val="00B0F0"/>
                </a:solidFill>
              </a:rPr>
              <a:t>и</a:t>
            </a:r>
            <a:r>
              <a:rPr lang="ru-RU" sz="2000" b="1" dirty="0" smtClean="0">
                <a:solidFill>
                  <a:srgbClr val="00B0F0"/>
                </a:solidFill>
              </a:rPr>
              <a:t> </a:t>
            </a:r>
            <a:r>
              <a:rPr lang="ru-RU" sz="2800" b="1" dirty="0" smtClean="0">
                <a:solidFill>
                  <a:srgbClr val="00B0F0"/>
                </a:solidFill>
              </a:rPr>
              <a:t>градоначелника</a:t>
            </a:r>
            <a:endParaRPr lang="ru-RU" sz="2800" b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431163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350"/>
                            </p:stCondLst>
                            <p:childTnLst>
                              <p:par>
                                <p:cTn id="10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авоугаоник 1"/>
          <p:cNvSpPr/>
          <p:nvPr/>
        </p:nvSpPr>
        <p:spPr>
          <a:xfrm>
            <a:off x="-631953" y="980728"/>
            <a:ext cx="9775953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sr-Cyrl-CS" sz="4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  </a:t>
            </a:r>
            <a:r>
              <a:rPr lang="sr-Cyrl-CS" sz="4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Многобожачки цар је наредио</a:t>
            </a:r>
          </a:p>
          <a:p>
            <a:pPr algn="ctr"/>
            <a:r>
              <a:rPr lang="sr-Cyrl-CS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Да Димитрије истребљује</a:t>
            </a:r>
          </a:p>
          <a:p>
            <a:pPr algn="ctr"/>
            <a:r>
              <a:rPr lang="sr-Cyrl-CS" sz="4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хришћане</a:t>
            </a:r>
            <a:endParaRPr lang="sr-Cyrl-CS" sz="4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Облачић 2"/>
          <p:cNvSpPr/>
          <p:nvPr/>
        </p:nvSpPr>
        <p:spPr>
          <a:xfrm>
            <a:off x="467544" y="2996952"/>
            <a:ext cx="7488832" cy="3861048"/>
          </a:xfrm>
          <a:prstGeom prst="cloud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2800" b="1" dirty="0" smtClean="0">
                <a:solidFill>
                  <a:srgbClr val="00B0F0"/>
                </a:solidFill>
              </a:rPr>
              <a:t>Међутим, Свети Димитрије не само да није послушао цара већ је хришћане помагао и  штитио</a:t>
            </a:r>
            <a:endParaRPr lang="sr-Cyrl-RS" sz="2800" b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216369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2400"/>
                            </p:stCondLst>
                            <p:childTnLst>
                              <p:par>
                                <p:cTn id="22" presetID="52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9000" b="-1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зерва 1"/>
          <p:cNvSpPr/>
          <p:nvPr/>
        </p:nvSpPr>
        <p:spPr>
          <a:xfrm>
            <a:off x="179512" y="116632"/>
            <a:ext cx="3960440" cy="5616624"/>
          </a:xfrm>
          <a:prstGeom prst="can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/>
              <a:t> </a:t>
            </a:r>
            <a:r>
              <a:rPr lang="ru-RU" sz="2400" b="1" dirty="0" smtClean="0">
                <a:solidFill>
                  <a:srgbClr val="FFFF00"/>
                </a:solidFill>
              </a:rPr>
              <a:t>Свети Димитрије </a:t>
            </a:r>
            <a:r>
              <a:rPr lang="ru-RU" sz="2400" b="1" dirty="0">
                <a:solidFill>
                  <a:srgbClr val="FFFF00"/>
                </a:solidFill>
              </a:rPr>
              <a:t>је, знајући шта га чека, </a:t>
            </a:r>
            <a:r>
              <a:rPr lang="ru-RU" sz="2400" b="1" dirty="0" smtClean="0">
                <a:solidFill>
                  <a:srgbClr val="FFFF00"/>
                </a:solidFill>
              </a:rPr>
              <a:t>раздијелио </a:t>
            </a:r>
            <a:r>
              <a:rPr lang="ru-RU" sz="2400" b="1" dirty="0">
                <a:solidFill>
                  <a:srgbClr val="FFFF00"/>
                </a:solidFill>
              </a:rPr>
              <a:t>сав свој иметак и мирно ступио у тамницу спреман на страдање које му предстоји. </a:t>
            </a:r>
            <a:r>
              <a:rPr lang="ru-RU" sz="2400" b="1" dirty="0" smtClean="0">
                <a:solidFill>
                  <a:srgbClr val="FFFF00"/>
                </a:solidFill>
              </a:rPr>
              <a:t>Послије </a:t>
            </a:r>
            <a:r>
              <a:rPr lang="ru-RU" sz="2400" b="1" dirty="0">
                <a:solidFill>
                  <a:srgbClr val="FFFF00"/>
                </a:solidFill>
              </a:rPr>
              <a:t>неколико дана војници </a:t>
            </a:r>
            <a:r>
              <a:rPr lang="ru-RU" sz="2400" b="1" dirty="0" smtClean="0">
                <a:solidFill>
                  <a:srgbClr val="FFFF00"/>
                </a:solidFill>
              </a:rPr>
              <a:t>су  </a:t>
            </a:r>
            <a:r>
              <a:rPr lang="ru-RU" sz="2400" b="1" dirty="0">
                <a:solidFill>
                  <a:srgbClr val="FFFF00"/>
                </a:solidFill>
              </a:rPr>
              <a:t>изболи копљима светитеља, иако су га нашли на молитви. </a:t>
            </a:r>
          </a:p>
        </p:txBody>
      </p:sp>
      <p:sp>
        <p:nvSpPr>
          <p:cNvPr id="3" name="Конзерва 2"/>
          <p:cNvSpPr/>
          <p:nvPr/>
        </p:nvSpPr>
        <p:spPr>
          <a:xfrm>
            <a:off x="4932040" y="149118"/>
            <a:ext cx="4032448" cy="2343778"/>
          </a:xfrm>
          <a:prstGeom prst="can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  </a:t>
            </a:r>
            <a:r>
              <a:rPr lang="ru-RU" sz="2400" b="1" dirty="0" smtClean="0">
                <a:solidFill>
                  <a:schemeClr val="tx1"/>
                </a:solidFill>
              </a:rPr>
              <a:t>Тијело му би бачено, те га хришћани тајно узеше и сахранише</a:t>
            </a:r>
          </a:p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8.Новембра 306.год.</a:t>
            </a:r>
            <a:endParaRPr lang="sr-Cyrl-RS" sz="2400" b="1" dirty="0">
              <a:solidFill>
                <a:schemeClr val="tx1"/>
              </a:solidFill>
            </a:endParaRPr>
          </a:p>
        </p:txBody>
      </p:sp>
      <p:sp>
        <p:nvSpPr>
          <p:cNvPr id="4" name="Конзерва 3"/>
          <p:cNvSpPr/>
          <p:nvPr/>
        </p:nvSpPr>
        <p:spPr>
          <a:xfrm>
            <a:off x="4139952" y="2636912"/>
            <a:ext cx="5004048" cy="4221088"/>
          </a:xfrm>
          <a:prstGeom prst="ca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00B0F0"/>
                </a:solidFill>
              </a:rPr>
              <a:t>На мјесту где је сахрањен, веломжа из Илирије, по имену Леонтије, који се излијечио од тешке болести на гробу овога светитеља и мученика, у знак захвалности је подигао цркву. </a:t>
            </a:r>
            <a:endParaRPr lang="sr-Cyrl-RS" sz="2800" b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076538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92500"/>
                            </p:stCondLst>
                            <p:childTnLst>
                              <p:par>
                                <p:cTn id="13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95400"/>
                            </p:stCondLst>
                            <p:childTnLst>
                              <p:par>
                                <p:cTn id="18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96750"/>
                            </p:stCondLst>
                            <p:childTnLst>
                              <p:par>
                                <p:cTn id="23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аслов 4"/>
          <p:cNvSpPr>
            <a:spLocks noGrp="1"/>
          </p:cNvSpPr>
          <p:nvPr>
            <p:ph type="title"/>
          </p:nvPr>
        </p:nvSpPr>
        <p:spPr>
          <a:xfrm>
            <a:off x="367579" y="0"/>
            <a:ext cx="8229600" cy="1143000"/>
          </a:xfrm>
        </p:spPr>
        <p:txBody>
          <a:bodyPr/>
          <a:lstStyle/>
          <a:p>
            <a:r>
              <a:rPr lang="sr-Cyrl-RS" dirty="0" smtClean="0"/>
              <a:t>МОШТИ</a:t>
            </a:r>
            <a:endParaRPr lang="sr-Cyrl-RS" dirty="0"/>
          </a:p>
        </p:txBody>
      </p:sp>
      <p:sp>
        <p:nvSpPr>
          <p:cNvPr id="6" name="Чувар места за текст 5"/>
          <p:cNvSpPr>
            <a:spLocks noGrp="1"/>
          </p:cNvSpPr>
          <p:nvPr>
            <p:ph type="body" idx="1"/>
          </p:nvPr>
        </p:nvSpPr>
        <p:spPr>
          <a:xfrm>
            <a:off x="4600499" y="1546550"/>
            <a:ext cx="4040188" cy="639762"/>
          </a:xfrm>
          <a:solidFill>
            <a:srgbClr val="FFFF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 fontScale="70000" lnSpcReduction="20000"/>
          </a:bodyPr>
          <a:lstStyle/>
          <a:p>
            <a:r>
              <a:rPr lang="ru-RU" b="1" dirty="0">
                <a:solidFill>
                  <a:srgbClr val="00B0F0"/>
                </a:solidFill>
              </a:rPr>
              <a:t>Мошти Светог Димитрија у цркви Светог Димитрија у Солуну.</a:t>
            </a:r>
            <a:endParaRPr lang="sr-Cyrl-RS" b="1" dirty="0">
              <a:solidFill>
                <a:srgbClr val="00B0F0"/>
              </a:solidFill>
            </a:endParaRPr>
          </a:p>
        </p:txBody>
      </p:sp>
      <p:sp>
        <p:nvSpPr>
          <p:cNvPr id="7" name="Чувар места за садржај 6"/>
          <p:cNvSpPr>
            <a:spLocks noGrp="1"/>
          </p:cNvSpPr>
          <p:nvPr>
            <p:ph sz="half" idx="2"/>
          </p:nvPr>
        </p:nvSpPr>
        <p:spPr>
          <a:solidFill>
            <a:srgbClr val="7030A0"/>
          </a:solidFill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rmAutofit fontScale="92500"/>
          </a:bodyPr>
          <a:lstStyle/>
          <a:p>
            <a:r>
              <a:rPr lang="ru-RU" b="1" dirty="0" smtClean="0">
                <a:solidFill>
                  <a:srgbClr val="FFFF00"/>
                </a:solidFill>
              </a:rPr>
              <a:t>Тијело </a:t>
            </a:r>
            <a:r>
              <a:rPr lang="ru-RU" b="1" dirty="0">
                <a:solidFill>
                  <a:srgbClr val="FFFF00"/>
                </a:solidFill>
              </a:rPr>
              <a:t>светог Димитрија је потпуно читаво, нетрулежно и дуго је било на Западу, однето од крсташа и тек је 1979. године пронађено у Јужној Италији и враћено у Солун и положено у цркву-базилику Св. Димитрија.</a:t>
            </a:r>
          </a:p>
          <a:p>
            <a:endParaRPr lang="sr-Cyrl-RS" dirty="0"/>
          </a:p>
        </p:txBody>
      </p:sp>
      <p:sp>
        <p:nvSpPr>
          <p:cNvPr id="8" name="Чувар места за текст 7"/>
          <p:cNvSpPr>
            <a:spLocks noGrp="1"/>
          </p:cNvSpPr>
          <p:nvPr>
            <p:ph type="body" sz="quarter" idx="3"/>
          </p:nvPr>
        </p:nvSpPr>
        <p:spPr>
          <a:xfrm>
            <a:off x="395536" y="1412776"/>
            <a:ext cx="4041775" cy="639762"/>
          </a:xfr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sr-Cyrl-RS" dirty="0" smtClean="0"/>
              <a:t>КРСТАШИ</a:t>
            </a:r>
            <a:endParaRPr lang="sr-Cyrl-RS" dirty="0"/>
          </a:p>
        </p:txBody>
      </p:sp>
      <p:sp>
        <p:nvSpPr>
          <p:cNvPr id="9" name="Чувар места за садржај 8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sr-Cyrl-R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2204864"/>
            <a:ext cx="3953171" cy="38164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7890729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1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1100"/>
                            </p:stCondLst>
                            <p:childTnLst>
                              <p:par>
                                <p:cTn id="3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build="p" animBg="1"/>
      <p:bldP spid="7" grpId="0" build="p" animBg="1"/>
      <p:bldP spid="8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цка 1"/>
          <p:cNvSpPr/>
          <p:nvPr/>
        </p:nvSpPr>
        <p:spPr>
          <a:xfrm>
            <a:off x="32965" y="34240"/>
            <a:ext cx="5112568" cy="3672408"/>
          </a:xfrm>
          <a:prstGeom prst="cub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/>
              <a:t>Свети Димитрије сматра се заштитником Солуна, а Руси га сматрају и </a:t>
            </a:r>
            <a:r>
              <a:rPr lang="ru-RU" sz="2800" b="1" dirty="0" smtClean="0"/>
              <a:t>заштитником </a:t>
            </a:r>
            <a:r>
              <a:rPr lang="ru-RU" sz="2800" b="1" dirty="0"/>
              <a:t>Сибира</a:t>
            </a:r>
            <a:endParaRPr lang="sr-Cyrl-RS" sz="2800" b="1" dirty="0"/>
          </a:p>
        </p:txBody>
      </p:sp>
      <p:sp>
        <p:nvSpPr>
          <p:cNvPr id="3" name="Правоугаоник заобљених углова 2"/>
          <p:cNvSpPr/>
          <p:nvPr/>
        </p:nvSpPr>
        <p:spPr>
          <a:xfrm>
            <a:off x="179512" y="3933056"/>
            <a:ext cx="5040560" cy="27363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Иначе Митровдан се светкује и као бећарски празник и овчарски дан, јер су се на овај дан исплаћивали бећари - чувари стоке.</a:t>
            </a:r>
            <a:endParaRPr lang="sr-Cyrl-RS" dirty="0"/>
          </a:p>
        </p:txBody>
      </p:sp>
      <p:sp>
        <p:nvSpPr>
          <p:cNvPr id="4" name="Облачић 3"/>
          <p:cNvSpPr/>
          <p:nvPr/>
        </p:nvSpPr>
        <p:spPr>
          <a:xfrm>
            <a:off x="5292080" y="548680"/>
            <a:ext cx="3384376" cy="432048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По томе какво је вријеме на Митровдан веровало се да ће тако бити сљедеће љето</a:t>
            </a:r>
            <a:endParaRPr lang="sr-Cyrl-RS" dirty="0"/>
          </a:p>
        </p:txBody>
      </p:sp>
    </p:spTree>
    <p:extLst>
      <p:ext uri="{BB962C8B-B14F-4D97-AF65-F5344CB8AC3E}">
        <p14:creationId xmlns:p14="http://schemas.microsoft.com/office/powerpoint/2010/main" val="402528916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41000"/>
                            </p:stCondLst>
                            <p:childTnLst>
                              <p:par>
                                <p:cTn id="10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Шестоугаоник 3"/>
          <p:cNvSpPr/>
          <p:nvPr/>
        </p:nvSpPr>
        <p:spPr bwMode="auto">
          <a:xfrm>
            <a:off x="1259632" y="404664"/>
            <a:ext cx="6984776" cy="4032448"/>
          </a:xfrm>
          <a:prstGeom prst="hexagon">
            <a:avLst/>
          </a:prstGeom>
          <a:solidFill>
            <a:srgbClr val="FFFF00"/>
          </a:solidFill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r>
              <a:rPr lang="ru-RU" sz="2800" b="1" dirty="0">
                <a:solidFill>
                  <a:srgbClr val="0070C0"/>
                </a:solidFill>
              </a:rPr>
              <a:t>Осим што много српских породица за Крсну славу и заштитника имају светог Димитрија, тај дан је код нас био легендаран по "Хајдучком растанку", како би хајдуци негде презимили и поново се састали о Ђурђевдану наредне године</a:t>
            </a:r>
          </a:p>
        </p:txBody>
      </p:sp>
      <p:sp>
        <p:nvSpPr>
          <p:cNvPr id="5" name="Правоугаоник 4"/>
          <p:cNvSpPr/>
          <p:nvPr/>
        </p:nvSpPr>
        <p:spPr>
          <a:xfrm>
            <a:off x="1" y="4303455"/>
            <a:ext cx="9143999" cy="255454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За Митровдан свако треба да </a:t>
            </a:r>
            <a:r>
              <a:rPr lang="ru-RU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је</a:t>
            </a:r>
          </a:p>
          <a:p>
            <a:pPr algn="ctr"/>
            <a:r>
              <a:rPr lang="ru-RU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sz="3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код своје куће</a:t>
            </a:r>
            <a:r>
              <a:rPr lang="ru-RU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,</a:t>
            </a:r>
          </a:p>
          <a:p>
            <a:pPr algn="ctr"/>
            <a:r>
              <a:rPr lang="ru-RU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sz="3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јер ако није, </a:t>
            </a:r>
            <a:r>
              <a:rPr lang="ru-RU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вјерује </a:t>
            </a:r>
            <a:r>
              <a:rPr lang="ru-RU" sz="3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се да </a:t>
            </a:r>
            <a:r>
              <a:rPr lang="ru-RU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ће</a:t>
            </a:r>
          </a:p>
          <a:p>
            <a:pPr algn="ctr"/>
            <a:r>
              <a:rPr lang="ru-RU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sz="3200" b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преко </a:t>
            </a:r>
            <a:r>
              <a:rPr lang="ru-RU" sz="3200" b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цијеле </a:t>
            </a:r>
            <a:r>
              <a:rPr lang="ru-RU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године</a:t>
            </a:r>
          </a:p>
          <a:p>
            <a:pPr algn="ctr"/>
            <a:r>
              <a:rPr lang="ru-RU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sz="3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ноћивати по туђим кућама</a:t>
            </a:r>
            <a:endParaRPr lang="sr-Cyrl-CS" sz="3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glow rad="101600">
                  <a:schemeClr val="accent5">
                    <a:satMod val="175000"/>
                    <a:alpha val="40000"/>
                  </a:schemeClr>
                </a:glow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0656172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9600"/>
                            </p:stCondLst>
                            <p:childTnLst>
                              <p:par>
                                <p:cTn id="12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theme/_rels/them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image" Target="../media/image10.jpeg"/></Relationships>
</file>

<file path=ppt/theme/theme1.xml><?xml version="1.0" encoding="utf-8"?>
<a:theme xmlns:a="http://schemas.openxmlformats.org/drawingml/2006/main" name="Тема15">
  <a:themeElements>
    <a:clrScheme name="Blue Template-Template">
      <a:dk1>
        <a:srgbClr val="000000"/>
      </a:dk1>
      <a:lt1>
        <a:srgbClr val="FFFFFF"/>
      </a:lt1>
      <a:dk2>
        <a:srgbClr val="050595"/>
      </a:dk2>
      <a:lt2>
        <a:srgbClr val="FFFF99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7D3DA1"/>
      </a:accent6>
      <a:hlink>
        <a:srgbClr val="F3EB4F"/>
      </a:hlink>
      <a:folHlink>
        <a:srgbClr val="7DDDFF"/>
      </a:folHlink>
    </a:clrScheme>
    <a:fontScheme name="Канцеларија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куп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91436" tIns="45718" rIns="91436" bIns="45718" numCol="1" rtlCol="0" anchor="ctr" anchorCtr="0" compatLnSpc="1">
        <a:prstTxWarp prst="textNoShape">
          <a:avLst/>
        </a:prstTxWarp>
      </a:bodyPr>
      <a:lstStyle>
        <a:defPPr algn="ctr" defTabSz="914099" fontAlgn="base">
          <a:spcBef>
            <a:spcPct val="0"/>
          </a:spcBef>
          <a:spcAft>
            <a:spcPct val="0"/>
          </a:spcAft>
          <a:defRPr sz="2300" dirty="0" smtClean="0">
            <a:solidFill>
              <a:srgbClr val="FFFFFF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White with Courier font for code slides">
  <a:themeElements>
    <a:clrScheme name="Blue Template-Template">
      <a:dk1>
        <a:srgbClr val="000000"/>
      </a:dk1>
      <a:lt1>
        <a:srgbClr val="FFFFFF"/>
      </a:lt1>
      <a:dk2>
        <a:srgbClr val="050595"/>
      </a:dk2>
      <a:lt2>
        <a:srgbClr val="FFFFFF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7D3DA1"/>
      </a:accent6>
      <a:hlink>
        <a:srgbClr val="F3EB4F"/>
      </a:hlink>
      <a:folHlink>
        <a:srgbClr val="7DDD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109728" tIns="54864" rIns="109728" bIns="54864" numCol="1" rtlCol="0" anchor="ctr" anchorCtr="0" compatLnSpc="1">
        <a:prstTxWarp prst="textNoShape">
          <a:avLst/>
        </a:prstTxWarp>
      </a:bodyPr>
      <a:lstStyle>
        <a:defPPr marL="0" marR="0" indent="0" algn="ctr" defTabSz="10969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smtClean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1_Green_Swirls_Template_Segoe_TP10286742">
  <a:themeElements>
    <a:clrScheme name="Green Template-Template">
      <a:dk1>
        <a:srgbClr val="000000"/>
      </a:dk1>
      <a:lt1>
        <a:srgbClr val="FFFFFF"/>
      </a:lt1>
      <a:dk2>
        <a:srgbClr val="1F7335"/>
      </a:dk2>
      <a:lt2>
        <a:srgbClr val="C4FF89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7D3DA1"/>
      </a:accent6>
      <a:hlink>
        <a:srgbClr val="F0ED7B"/>
      </a:hlink>
      <a:folHlink>
        <a:srgbClr val="F3EB4F"/>
      </a:folHlink>
    </a:clrScheme>
    <a:fontScheme name="Канцеларија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куп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91436" tIns="45718" rIns="91436" bIns="45718" numCol="1" rtlCol="0" anchor="ctr" anchorCtr="0" compatLnSpc="1">
        <a:prstTxWarp prst="textNoShape">
          <a:avLst/>
        </a:prstTxWarp>
      </a:bodyPr>
      <a:lstStyle>
        <a:defPPr algn="ctr" defTabSz="914099" fontAlgn="base">
          <a:spcBef>
            <a:spcPct val="0"/>
          </a:spcBef>
          <a:spcAft>
            <a:spcPct val="0"/>
          </a:spcAft>
          <a:defRPr sz="2300" dirty="0" smtClean="0">
            <a:solidFill>
              <a:srgbClr val="FFFFFF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4.xml><?xml version="1.0" encoding="utf-8"?>
<a:theme xmlns:a="http://schemas.openxmlformats.org/drawingml/2006/main" name="1_White with Courier font for code slides">
  <a:themeElements>
    <a:clrScheme name="Blue Template-Template">
      <a:dk1>
        <a:srgbClr val="000000"/>
      </a:dk1>
      <a:lt1>
        <a:srgbClr val="FFFFFF"/>
      </a:lt1>
      <a:dk2>
        <a:srgbClr val="050595"/>
      </a:dk2>
      <a:lt2>
        <a:srgbClr val="FFFFFF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7D3DA1"/>
      </a:accent6>
      <a:hlink>
        <a:srgbClr val="F3EB4F"/>
      </a:hlink>
      <a:folHlink>
        <a:srgbClr val="7DDD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109728" tIns="54864" rIns="109728" bIns="54864" numCol="1" rtlCol="0" anchor="ctr" anchorCtr="0" compatLnSpc="1">
        <a:prstTxWarp prst="textNoShape">
          <a:avLst/>
        </a:prstTxWarp>
      </a:bodyPr>
      <a:lstStyle>
        <a:defPPr marL="0" marR="0" indent="0" algn="ctr" defTabSz="10969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smtClean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5.xml><?xml version="1.0" encoding="utf-8"?>
<a:theme xmlns:a="http://schemas.openxmlformats.org/drawingml/2006/main" name="Money">
  <a:themeElements>
    <a:clrScheme name="Office тема 3">
      <a:dk1>
        <a:srgbClr val="000000"/>
      </a:dk1>
      <a:lt1>
        <a:srgbClr val="FFFFFF"/>
      </a:lt1>
      <a:dk2>
        <a:srgbClr val="000000"/>
      </a:dk2>
      <a:lt2>
        <a:srgbClr val="B2B2B2"/>
      </a:lt2>
      <a:accent1>
        <a:srgbClr val="B2B2B2"/>
      </a:accent1>
      <a:accent2>
        <a:srgbClr val="808080"/>
      </a:accent2>
      <a:accent3>
        <a:srgbClr val="FFFFFF"/>
      </a:accent3>
      <a:accent4>
        <a:srgbClr val="000000"/>
      </a:accent4>
      <a:accent5>
        <a:srgbClr val="D5D5D5"/>
      </a:accent5>
      <a:accent6>
        <a:srgbClr val="737373"/>
      </a:accent6>
      <a:hlink>
        <a:srgbClr val="969696"/>
      </a:hlink>
      <a:folHlink>
        <a:srgbClr val="4D4D4D"/>
      </a:folHlink>
    </a:clrScheme>
    <a:fontScheme name="Office тема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Канцелариј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тема 1">
        <a:dk1>
          <a:srgbClr val="00458A"/>
        </a:dk1>
        <a:lt1>
          <a:srgbClr val="D7D6AE"/>
        </a:lt1>
        <a:dk2>
          <a:srgbClr val="000066"/>
        </a:dk2>
        <a:lt2>
          <a:srgbClr val="006666"/>
        </a:lt2>
        <a:accent1>
          <a:srgbClr val="007A77"/>
        </a:accent1>
        <a:accent2>
          <a:srgbClr val="005856"/>
        </a:accent2>
        <a:accent3>
          <a:srgbClr val="AAAAB8"/>
        </a:accent3>
        <a:accent4>
          <a:srgbClr val="B7B794"/>
        </a:accent4>
        <a:accent5>
          <a:srgbClr val="AABEBD"/>
        </a:accent5>
        <a:accent6>
          <a:srgbClr val="004F4D"/>
        </a:accent6>
        <a:hlink>
          <a:srgbClr val="A8A884"/>
        </a:hlink>
        <a:folHlink>
          <a:srgbClr val="867E5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тема 2">
        <a:dk1>
          <a:srgbClr val="000066"/>
        </a:dk1>
        <a:lt1>
          <a:srgbClr val="FFFFFF"/>
        </a:lt1>
        <a:dk2>
          <a:srgbClr val="660066"/>
        </a:dk2>
        <a:lt2>
          <a:srgbClr val="FFFFCC"/>
        </a:lt2>
        <a:accent1>
          <a:srgbClr val="666699"/>
        </a:accent1>
        <a:accent2>
          <a:srgbClr val="000099"/>
        </a:accent2>
        <a:accent3>
          <a:srgbClr val="FFFFFF"/>
        </a:accent3>
        <a:accent4>
          <a:srgbClr val="000056"/>
        </a:accent4>
        <a:accent5>
          <a:srgbClr val="B8B8CA"/>
        </a:accent5>
        <a:accent6>
          <a:srgbClr val="00008A"/>
        </a:accent6>
        <a:hlink>
          <a:srgbClr val="006666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тема 3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B2B2B2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737373"/>
        </a:accent6>
        <a:hlink>
          <a:srgbClr val="969696"/>
        </a:hlink>
        <a:folHlink>
          <a:srgbClr val="4D4D4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тема 4">
        <a:dk1>
          <a:srgbClr val="003300"/>
        </a:dk1>
        <a:lt1>
          <a:srgbClr val="DBD0B9"/>
        </a:lt1>
        <a:dk2>
          <a:srgbClr val="09472B"/>
        </a:dk2>
        <a:lt2>
          <a:srgbClr val="A38955"/>
        </a:lt2>
        <a:accent1>
          <a:srgbClr val="B8A378"/>
        </a:accent1>
        <a:accent2>
          <a:srgbClr val="8E774A"/>
        </a:accent2>
        <a:accent3>
          <a:srgbClr val="AAB1AC"/>
        </a:accent3>
        <a:accent4>
          <a:srgbClr val="BBB19E"/>
        </a:accent4>
        <a:accent5>
          <a:srgbClr val="D8CEBE"/>
        </a:accent5>
        <a:accent6>
          <a:srgbClr val="806B42"/>
        </a:accent6>
        <a:hlink>
          <a:srgbClr val="A7A743"/>
        </a:hlink>
        <a:folHlink>
          <a:srgbClr val="91977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тема 5">
        <a:dk1>
          <a:srgbClr val="5F5F5F"/>
        </a:dk1>
        <a:lt1>
          <a:srgbClr val="DDDDDD"/>
        </a:lt1>
        <a:dk2>
          <a:srgbClr val="000000"/>
        </a:dk2>
        <a:lt2>
          <a:srgbClr val="5F5F5F"/>
        </a:lt2>
        <a:accent1>
          <a:srgbClr val="B2B2B2"/>
        </a:accent1>
        <a:accent2>
          <a:srgbClr val="808080"/>
        </a:accent2>
        <a:accent3>
          <a:srgbClr val="AAAAAA"/>
        </a:accent3>
        <a:accent4>
          <a:srgbClr val="BDBDBD"/>
        </a:accent4>
        <a:accent5>
          <a:srgbClr val="D5D5D5"/>
        </a:accent5>
        <a:accent6>
          <a:srgbClr val="737373"/>
        </a:accent6>
        <a:hlink>
          <a:srgbClr val="B2B2B2"/>
        </a:hlink>
        <a:folHlink>
          <a:srgbClr val="777777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LuckyTie">
  <a:themeElements>
    <a:clrScheme name="Lucky Tie">
      <a:dk1>
        <a:sysClr val="windowText" lastClr="000000"/>
      </a:dk1>
      <a:lt1>
        <a:sysClr val="window" lastClr="FFFFFF"/>
      </a:lt1>
      <a:dk2>
        <a:srgbClr val="C80000"/>
      </a:dk2>
      <a:lt2>
        <a:srgbClr val="FFECEC"/>
      </a:lt2>
      <a:accent1>
        <a:srgbClr val="C93131"/>
      </a:accent1>
      <a:accent2>
        <a:srgbClr val="F58C5D"/>
      </a:accent2>
      <a:accent3>
        <a:srgbClr val="EABC33"/>
      </a:accent3>
      <a:accent4>
        <a:srgbClr val="698F9B"/>
      </a:accent4>
      <a:accent5>
        <a:srgbClr val="825397"/>
      </a:accent5>
      <a:accent6>
        <a:srgbClr val="814359"/>
      </a:accent6>
      <a:hlink>
        <a:srgbClr val="03AEC5"/>
      </a:hlink>
      <a:folHlink>
        <a:srgbClr val="8D9B07"/>
      </a:folHlink>
    </a:clrScheme>
    <a:fontScheme name="Lucky Tie">
      <a:majorFont>
        <a:latin typeface="Tahoma"/>
        <a:ea typeface=""/>
        <a:cs typeface=""/>
        <a:font script="Cyrl" typeface="Tahoma"/>
        <a:font script="Grek" typeface="Tahoma"/>
        <a:font script="Jpan" typeface="ＭＳ Ｐ明朝"/>
        <a:font script="Hang" typeface="굴림"/>
        <a:font script="Hans" typeface="黑体"/>
        <a:font script="Hant" typeface="新細明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Franklin Gothic Book"/>
        <a:ea typeface=""/>
        <a:cs typeface=""/>
        <a:font script="Cyrl" typeface="Arial"/>
        <a:font script="Grek" typeface="Arial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ucky Tie">
      <a: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phClr">
                <a:tint val="100000"/>
                <a:shade val="50000"/>
                <a:hueMod val="100000"/>
                <a:satMod val="90000"/>
              </a:schemeClr>
            </a:gs>
            <a:gs pos="50000">
              <a:schemeClr val="phClr">
                <a:tint val="50000"/>
                <a:shade val="100000"/>
                <a:hueMod val="100000"/>
                <a:satMod val="100000"/>
              </a:schemeClr>
            </a:gs>
            <a:gs pos="100000">
              <a:schemeClr val="phClr">
                <a:tint val="100000"/>
                <a:shade val="50000"/>
                <a:hueMod val="100000"/>
                <a:satMod val="90000"/>
              </a:schemeClr>
            </a:gs>
          </a:gsLst>
          <a:lin ang="1800000" scaled="1"/>
        </a:gradFill>
        <a:solidFill>
          <a:schemeClr val="phClr">
            <a:tint val="100000"/>
            <a:shade val="100000"/>
            <a:hueMod val="100000"/>
            <a:satMod val="100000"/>
          </a:schemeClr>
        </a:solidFill>
      </a:fillStyleLst>
      <a:lnStyleLst>
        <a:ln w="20000" cap="flat" cmpd="sng" algn="ctr">
          <a:solidFill>
            <a:schemeClr val="phClr"/>
          </a:solidFill>
          <a:prstDash val="solid"/>
        </a:ln>
        <a:ln w="30000" cap="flat" cmpd="sng" algn="ctr">
          <a:solidFill>
            <a:schemeClr val="phClr"/>
          </a:solidFill>
          <a:prstDash val="solid"/>
        </a:ln>
        <a:ln w="40000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glow rad="12700">
              <a:schemeClr val="phClr">
                <a:tint val="100000"/>
                <a:shade val="100000"/>
                <a:alpha val="50196"/>
                <a:hueMod val="100000"/>
                <a:satMod val="100000"/>
              </a:schemeClr>
            </a:glow>
          </a:effectLst>
        </a:effectStyle>
        <a:effectStyle>
          <a:effectLst>
            <a:innerShdw blurRad="25400" dist="38100" dir="2700000">
              <a:schemeClr val="phClr">
                <a:tint val="90000"/>
                <a:shade val="100000"/>
                <a:hueMod val="100000"/>
                <a:satMod val="100000"/>
              </a:schemeClr>
            </a:innerShdw>
          </a:effectLst>
        </a:effectStyle>
        <a:effectStyle>
          <a:effectLst>
            <a:innerShdw blurRad="25400" dist="38100" dir="2700000">
              <a:schemeClr val="phClr">
                <a:tint val="100000"/>
                <a:shade val="50000"/>
                <a:hueMod val="100000"/>
                <a:satMod val="100000"/>
              </a:schemeClr>
            </a:innerShdw>
          </a:effectLst>
          <a:scene3d>
            <a:camera prst="orthographicFront"/>
            <a:lightRig rig="soft" dir="t"/>
          </a:scene3d>
          <a:sp3d extrusionH="76200" prstMaterial="matte">
            <a:bevelT h="50800"/>
            <a:bevelB w="0" h="0"/>
            <a:extrusionClr>
              <a:schemeClr val="accent3">
                <a:tint val="40000"/>
              </a:schemeClr>
            </a:extrusionClr>
          </a:sp3d>
        </a:effectStyle>
      </a:effectStyleLst>
      <a:bgFillStyleLst>
        <a:gradFill rotWithShape="1">
          <a:gsLst>
            <a:gs pos="0">
              <a:schemeClr val="phClr">
                <a:tint val="100000"/>
                <a:shade val="50000"/>
                <a:hueMod val="100000"/>
                <a:satMod val="100000"/>
              </a:schemeClr>
            </a:gs>
            <a:gs pos="40000">
              <a:schemeClr val="phClr">
                <a:tint val="85000"/>
                <a:shade val="100000"/>
                <a:hueMod val="100000"/>
                <a:satMod val="100000"/>
              </a:schemeClr>
            </a:gs>
            <a:gs pos="100000">
              <a:schemeClr val="phClr">
                <a:tint val="100000"/>
                <a:shade val="50000"/>
                <a:hueMod val="100000"/>
                <a:satMod val="100000"/>
              </a:schemeClr>
            </a:gs>
          </a:gsLst>
          <a:lin ang="2700000" scaled="1"/>
        </a:gradFill>
        <a:blipFill>
          <a:blip xmlns:r="http://schemas.openxmlformats.org/officeDocument/2006/relationships" r:embed="rId1">
            <a:duotone>
              <a:schemeClr val="phClr">
                <a:tint val="100000"/>
                <a:shade val="60000"/>
                <a:hueMod val="100000"/>
                <a:satMod val="100000"/>
              </a:schemeClr>
              <a:schemeClr val="phClr">
                <a:tint val="70000"/>
                <a:shade val="100000"/>
                <a:hueMod val="100000"/>
                <a:satMod val="100000"/>
              </a:schemeClr>
            </a:duotone>
          </a:blip>
          <a:stretch>
            <a:fillRect/>
          </a:stretch>
        </a:blipFill>
        <a:blipFill>
          <a:blip xmlns:r="http://schemas.openxmlformats.org/officeDocument/2006/relationships" r:embed="rId2">
            <a:duotone>
              <a:schemeClr val="phClr">
                <a:tint val="100000"/>
                <a:shade val="60000"/>
                <a:hueMod val="100000"/>
                <a:satMod val="100000"/>
              </a:schemeClr>
              <a:schemeClr val="phClr">
                <a:tint val="70000"/>
                <a:shade val="100000"/>
                <a:hueMod val="100000"/>
                <a:satMod val="10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Тема15</Template>
  <TotalTime>94</TotalTime>
  <Words>344</Words>
  <Application>Microsoft Office PowerPoint</Application>
  <PresentationFormat>Пројекција на екрану (4:3)</PresentationFormat>
  <Paragraphs>29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6</vt:i4>
      </vt:variant>
      <vt:variant>
        <vt:lpstr>Наслови слајдова</vt:lpstr>
      </vt:variant>
      <vt:variant>
        <vt:i4>7</vt:i4>
      </vt:variant>
    </vt:vector>
  </HeadingPairs>
  <TitlesOfParts>
    <vt:vector size="13" baseType="lpstr">
      <vt:lpstr>Тема15</vt:lpstr>
      <vt:lpstr>White with Courier font for code slides</vt:lpstr>
      <vt:lpstr>1_Green_Swirls_Template_Segoe_TP10286742</vt:lpstr>
      <vt:lpstr>1_White with Courier font for code slides</vt:lpstr>
      <vt:lpstr>Money</vt:lpstr>
      <vt:lpstr>LuckyTie</vt:lpstr>
      <vt:lpstr>Свети Димитрије  Солунски Мироточиви </vt:lpstr>
      <vt:lpstr>PowerPoint презентација</vt:lpstr>
      <vt:lpstr>PowerPoint презентација</vt:lpstr>
      <vt:lpstr>PowerPoint презентација</vt:lpstr>
      <vt:lpstr>МОШТИ</vt:lpstr>
      <vt:lpstr>PowerPoint презентација</vt:lpstr>
      <vt:lpstr>PowerPoint презентација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презентација</dc:title>
  <dc:creator>вјероучитељ Драган Ђурић</dc:creator>
  <cp:lastModifiedBy>user</cp:lastModifiedBy>
  <cp:revision>23</cp:revision>
  <dcterms:created xsi:type="dcterms:W3CDTF">2011-04-26T18:09:46Z</dcterms:created>
  <dcterms:modified xsi:type="dcterms:W3CDTF">2011-10-23T10:01:48Z</dcterms:modified>
</cp:coreProperties>
</file>