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A0C2-35FE-4B22-89D8-162EEDE240A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1D8E-6E01-4A80-8509-8414BC41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1D8E-6E01-4A80-8509-8414BC41B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3048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СВЕТО ПИСМО СТАРОГ ЗАВЈЕТА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свети ПРОРОК ЈОНА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1026" name="Picture 2" descr="C:\Users\User\Desktop\Srednja skola\Sveti-Prorok-Jona-480x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2923953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04800" y="3505200"/>
            <a:ext cx="1066800" cy="106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4495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Кликни на иконицу за тон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6019800" cy="6324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Књига пророка Јоне не садржи никакве пророчке говоре ни против Јевреја ни против сусједних народа.</a:t>
            </a:r>
          </a:p>
          <a:p>
            <a:r>
              <a:rPr lang="sr-Cyrl-RS" dirty="0" smtClean="0"/>
              <a:t>Живописно је описана драма његовог пророчког позива и одзива Божјој вољи.</a:t>
            </a:r>
          </a:p>
          <a:p>
            <a:r>
              <a:rPr lang="sr-Cyrl-RS" dirty="0" smtClean="0"/>
              <a:t>Пророк Јона не жели удовољити Божјој вољи и покушава побјећи од позива да проповједа у Асирској престоници - граду Нинива – непријатељу његовог народа.</a:t>
            </a:r>
            <a:endParaRPr lang="en-US" dirty="0"/>
          </a:p>
        </p:txBody>
      </p:sp>
      <p:pic>
        <p:nvPicPr>
          <p:cNvPr id="2050" name="Picture 2" descr="D:\STARE KNJIGE\B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400300" cy="3364559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400800" y="5029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686800" cy="32004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Након покајања, риба избаци пророка на обалу.</a:t>
            </a:r>
          </a:p>
          <a:p>
            <a:r>
              <a:rPr lang="sr-Cyrl-RS" dirty="0" smtClean="0"/>
              <a:t>Јона проповиједа у Ниниви и народ прихвата ријеч Божју. Чак се и цар каје и наређује велики пост и покајање.</a:t>
            </a:r>
          </a:p>
          <a:p>
            <a:r>
              <a:rPr lang="sr-Cyrl-RS" dirty="0" smtClean="0"/>
              <a:t>Господ је милостив и прашта!</a:t>
            </a:r>
            <a:endParaRPr lang="en-US" dirty="0"/>
          </a:p>
        </p:txBody>
      </p:sp>
      <p:pic>
        <p:nvPicPr>
          <p:cNvPr id="3074" name="Picture 2" descr="C:\Users\User\Desktop\Srednja skola\bura na mo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143000"/>
            <a:ext cx="3016250" cy="1809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5105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Бјежи бродом према Тарсу, али диже се велика олуја. Морнари схватају да је то због Јоне и бацају га у море. Прогута га велика риба и у њеној утроби Јона проводи три дана!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553200" y="5334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4495799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Пророк је љут што им је Господ опростио. Сједа изнад града да види шта ће бити. Господ дадне да му нарасте тиква изнад главе и да га штити од сунца. Сутрадан је црв подгризао дрво и оно увену.</a:t>
            </a:r>
          </a:p>
          <a:p>
            <a:r>
              <a:rPr lang="sr-Cyrl-RS" dirty="0" smtClean="0"/>
              <a:t>Пророк се жали, а Господ му каже: “жао ти је једне тикве око које се ниси ни трудио, а мени да не буде жао великог града са мноштвом народа и стоке”?</a:t>
            </a:r>
            <a:endParaRPr lang="en-US" dirty="0"/>
          </a:p>
        </p:txBody>
      </p:sp>
      <p:pic>
        <p:nvPicPr>
          <p:cNvPr id="4098" name="Picture 2" descr="C:\Users\User\Desktop\Srednja skola\isil minirao grob JO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2705100" cy="22475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5715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Ратници ИСИЛ-а минирали су гроб светог пророка Јоне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629400" y="50292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6553200" cy="62484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Стари завјет је најава Новог завјета, па тако и Исус Христос говори: “Као што је Јона био у утроби китовој три дана и три ноћи, тако ће и Син Човјечији бити у срцу земље три дана и три ноћи” (Матеј 12.40). Тиме наговјештава своје страдање и Васкрсење.</a:t>
            </a:r>
          </a:p>
          <a:p>
            <a:r>
              <a:rPr lang="sr-Cyrl-RS" dirty="0" smtClean="0"/>
              <a:t>У овој књизи, кроз пророка Јону и његов отпор, Бог даје и будућу слику  Хришћанске мисије спасења – намијењено је свим народима а не само Јеврејима. О томе је расправљао и Апостолски сабор 51. године у Јерусалиму. Апостоли су потврдили да је хришћанство васељенско - за све народе и људе на свијету, не само за одабране. </a:t>
            </a:r>
          </a:p>
          <a:p>
            <a:r>
              <a:rPr lang="sr-Cyrl-RS" dirty="0" smtClean="0"/>
              <a:t>И Господ Исус Христос је то рекао: “Идите, дакле, и научите све народе крстећи их у име Оца и Сина и Светога Духа” (Матеј 28.19).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"/>
            <a:ext cx="2289175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248400" y="54102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943600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/>
              <a:t>Смјернице за размишљање:</a:t>
            </a:r>
          </a:p>
          <a:p>
            <a:r>
              <a:rPr lang="sr-Cyrl-RS" dirty="0" smtClean="0"/>
              <a:t>- Уочавате ли разлику старозавјетних пророка и оних који себе данас називају “пророцима”?</a:t>
            </a:r>
          </a:p>
          <a:p>
            <a:r>
              <a:rPr lang="sr-Cyrl-RS" dirty="0" smtClean="0"/>
              <a:t>Људи тада нису били спремни да признају своје грешке па су пророке углавном прогонили. На примјер, пророка Исају су живог пререзали тестером, пророк Илија је провео вријеме у бунару и три године у туђинском народу да би спасио голи живот. Светом Јовану су главу одрезали јер је рекао очигледну истину. На крају, и Господа Исуса Христа људи су разапели на крсту, иако ништа није скривио, али је говорио оно што нису жељели чути... – Да ли су данас људи спремни признати своје гријехове и покајати се?</a:t>
            </a:r>
          </a:p>
          <a:p>
            <a:r>
              <a:rPr lang="sr-Cyrl-RS" dirty="0" smtClean="0"/>
              <a:t>Господ не жели уништити тај град јер у њему има много живота у који је уложено много труда. Имамо ли право односити се лоше према природи као творевини Божјој? Можемо ли бесконачно загађивати и прљати, а очекивати да нам буде добро?</a:t>
            </a:r>
            <a:endParaRPr lang="en-US" dirty="0"/>
          </a:p>
        </p:txBody>
      </p:sp>
      <p:pic>
        <p:nvPicPr>
          <p:cNvPr id="6146" name="Picture 2" descr="D:\Vinjete\nove vinjete\Picture 007vin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6524625" cy="388937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Ако неко жели сазнати више, може прочитати књигу пророка Јоне у Светом писму Старог завјета.</a:t>
            </a:r>
          </a:p>
          <a:p>
            <a:r>
              <a:rPr lang="sr-Cyrl-RS" dirty="0" smtClean="0"/>
              <a:t>Свакако, на православним сајтовима можете пронаћи још много тога о пророку Јони. То подразумијева цртани филм, играни филм и много икона, текстова и других повезница са овом темом.</a:t>
            </a:r>
            <a:endParaRPr lang="en-US" dirty="0"/>
          </a:p>
        </p:txBody>
      </p:sp>
      <p:pic>
        <p:nvPicPr>
          <p:cNvPr id="5127" name="Picture 7" descr="D:\Vinjete\nove vinjete\Picture 005j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257800"/>
            <a:ext cx="2296697" cy="131445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324600" y="52578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583</Words>
  <Application>Microsoft Office PowerPoint</Application>
  <PresentationFormat>On-screen Show (4:3)</PresentationFormat>
  <Paragraphs>22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Franklin Gothic Book</vt:lpstr>
      <vt:lpstr>Franklin Gothic Medium</vt:lpstr>
      <vt:lpstr>Wingdings 2</vt:lpstr>
      <vt:lpstr>Trek</vt:lpstr>
      <vt:lpstr>СВЕТО ПИСМО СТАРОГ ЗАВЈЕТА  свети ПРОРОК ЈОНА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 ПИСМО СТАРОГ ЗАВЈЕТА  ПРОРОК ЈОНА</dc:title>
  <dc:creator>User</dc:creator>
  <cp:lastModifiedBy>Dragan</cp:lastModifiedBy>
  <cp:revision>27</cp:revision>
  <dcterms:created xsi:type="dcterms:W3CDTF">2006-08-16T00:00:00Z</dcterms:created>
  <dcterms:modified xsi:type="dcterms:W3CDTF">2020-03-27T20:15:06Z</dcterms:modified>
</cp:coreProperties>
</file>