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EC406-6193-45F6-AF24-C9876D2DDEFB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3F902B-8803-4576-9570-81A428FB8FA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Свети апостол и јеванђелист Марко</a:t>
            </a:r>
            <a:endParaRPr lang="en-US" sz="4000" dirty="0"/>
          </a:p>
        </p:txBody>
      </p:sp>
      <p:pic>
        <p:nvPicPr>
          <p:cNvPr id="6" name="Content Placeholder 5" descr="unname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752600"/>
            <a:ext cx="4267200" cy="5105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4400" dirty="0" smtClean="0"/>
              <a:t>Марковдан</a:t>
            </a:r>
            <a:endParaRPr lang="en-US" sz="4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sz="2800" dirty="0" smtClean="0"/>
              <a:t>Св. апостол Марко био је Јеврејин.</a:t>
            </a:r>
          </a:p>
          <a:p>
            <a:r>
              <a:rPr lang="sr-Cyrl-RS" sz="2800" dirty="0" smtClean="0"/>
              <a:t>Био је ученик Св. апостола Петра.</a:t>
            </a:r>
          </a:p>
          <a:p>
            <a:r>
              <a:rPr lang="sr-Cyrl-RS" sz="2800" dirty="0" smtClean="0"/>
              <a:t>Био је један од првих 70 Светих апостола.</a:t>
            </a:r>
          </a:p>
          <a:p>
            <a:endParaRPr lang="en-US" sz="2800" dirty="0"/>
          </a:p>
        </p:txBody>
      </p:sp>
      <p:pic>
        <p:nvPicPr>
          <p:cNvPr id="14" name="Content Placeholder 13" descr="v-zitije-svetog-apostola-petra-1486935869-22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66120" y="1676400"/>
            <a:ext cx="3329609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Марковдан </a:t>
            </a:r>
            <a:endParaRPr lang="en-US" dirty="0"/>
          </a:p>
        </p:txBody>
      </p:sp>
      <p:pic>
        <p:nvPicPr>
          <p:cNvPr id="8" name="Content Placeholder 7" descr="download.jf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3829050" cy="4572000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Његов симбол је лав.</a:t>
            </a:r>
          </a:p>
          <a:p>
            <a:r>
              <a:rPr lang="sr-Cyrl-RS" sz="3200" dirty="0" smtClean="0"/>
              <a:t>На молбу римских хришћана написао је друго по реду Јеванђеље које је одобрио Свети апостол Петар.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Марковдан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Св. апостол Петар га је послао у Египат да шири хришћанство.</a:t>
            </a:r>
          </a:p>
          <a:p>
            <a:r>
              <a:rPr lang="sr-Cyrl-RS" dirty="0" smtClean="0"/>
              <a:t>Био је први епископ града Александрије.</a:t>
            </a:r>
          </a:p>
          <a:p>
            <a:r>
              <a:rPr lang="sr-Cyrl-RS" dirty="0" smtClean="0"/>
              <a:t>У већим градовима Египта рукополагао је свештенство.</a:t>
            </a:r>
          </a:p>
          <a:p>
            <a:r>
              <a:rPr lang="sr-Cyrl-RS" dirty="0" smtClean="0"/>
              <a:t>Умро је мученичком смрћу 8. маја 68. године.</a:t>
            </a:r>
            <a:endParaRPr lang="en-US" dirty="0"/>
          </a:p>
        </p:txBody>
      </p:sp>
      <p:pic>
        <p:nvPicPr>
          <p:cNvPr id="5" name="Content Placeholder 4" descr="325px-Ancient_Egypt_map-sr.svg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1920874"/>
            <a:ext cx="3505200" cy="46323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Црква Св. Марка у Београду</a:t>
            </a:r>
            <a:endParaRPr lang="en-US" dirty="0"/>
          </a:p>
        </p:txBody>
      </p:sp>
      <p:pic>
        <p:nvPicPr>
          <p:cNvPr id="7" name="Content Placeholder 6" descr="crkva-svetog-mar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76469"/>
            <a:ext cx="8229600" cy="43068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ДА СЕ ПОДСЕТИМО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Чији ученик је био Св. </a:t>
            </a:r>
            <a:r>
              <a:rPr lang="en-US" dirty="0" smtClean="0"/>
              <a:t>a</a:t>
            </a:r>
            <a:r>
              <a:rPr lang="sr-Cyrl-RS" dirty="0" smtClean="0"/>
              <a:t>постол Марко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Шта је написао Св. </a:t>
            </a:r>
            <a:r>
              <a:rPr lang="en-US" dirty="0" smtClean="0"/>
              <a:t>a</a:t>
            </a:r>
            <a:r>
              <a:rPr lang="sr-Cyrl-RS" dirty="0" smtClean="0"/>
              <a:t>постол Марко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Који је симбол Св. </a:t>
            </a:r>
            <a:r>
              <a:rPr lang="en-US" dirty="0" smtClean="0"/>
              <a:t>a</a:t>
            </a:r>
            <a:r>
              <a:rPr lang="sr-Cyrl-RS" dirty="0" smtClean="0"/>
              <a:t>постола Марка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У ком граду је био први епископ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Да ли у Београду постоји црква Св. Марка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</TotalTime>
  <Words>152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Свети апостол и јеванђелист Марко</vt:lpstr>
      <vt:lpstr>Марковдан</vt:lpstr>
      <vt:lpstr>                 Марковдан </vt:lpstr>
      <vt:lpstr>                   Марковдан</vt:lpstr>
      <vt:lpstr>Црква Св. Марка у Београду</vt:lpstr>
      <vt:lpstr>           ДА СЕ ПОДСЕТИМО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Dragan</cp:lastModifiedBy>
  <cp:revision>109</cp:revision>
  <dcterms:created xsi:type="dcterms:W3CDTF">2020-05-06T11:49:13Z</dcterms:created>
  <dcterms:modified xsi:type="dcterms:W3CDTF">2020-05-10T09:12:55Z</dcterms:modified>
</cp:coreProperties>
</file>