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3" r:id="rId3"/>
    <p:sldId id="258" r:id="rId4"/>
    <p:sldId id="259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11/18/2015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819400"/>
            <a:ext cx="7543800" cy="1676400"/>
          </a:xfrm>
        </p:spPr>
        <p:txBody>
          <a:bodyPr>
            <a:normAutofit/>
          </a:bodyPr>
          <a:lstStyle/>
          <a:p>
            <a:r>
              <a:rPr lang="sr-Cyrl-RS" sz="4800" dirty="0" smtClean="0"/>
              <a:t>Свети првомученик  и</a:t>
            </a:r>
            <a:br>
              <a:rPr lang="sr-Cyrl-RS" sz="4800" dirty="0" smtClean="0"/>
            </a:br>
            <a:r>
              <a:rPr lang="sr-Cyrl-RS" sz="4800" dirty="0" smtClean="0"/>
              <a:t>архИђАКОН </a:t>
            </a:r>
            <a:r>
              <a:rPr lang="sr-Cyrl-RS" sz="4800" dirty="0" smtClean="0"/>
              <a:t>стефан</a:t>
            </a:r>
            <a:endParaRPr lang="en-US" sz="4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Силазак светог духа на апостоле</a:t>
            </a:r>
            <a:endParaRPr lang="en-US" dirty="0"/>
          </a:p>
        </p:txBody>
      </p:sp>
      <p:pic>
        <p:nvPicPr>
          <p:cNvPr id="4098" name="Picture 2" descr="C:\Users\User\Desktop\07_JUL-Silazak-na-Aposto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600200"/>
            <a:ext cx="3276601" cy="44958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5867400"/>
          </a:xfrm>
        </p:spPr>
        <p:txBody>
          <a:bodyPr/>
          <a:lstStyle/>
          <a:p>
            <a:r>
              <a:rPr lang="sr-Cyrl-RS" dirty="0" smtClean="0"/>
              <a:t>Тело светог стефана узе и тајно сахрани на свом имањеу фамалил,кнез јеврејски и потајни хришЋанин.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6019800"/>
          </a:xfrm>
        </p:spPr>
        <p:txBody>
          <a:bodyPr/>
          <a:lstStyle/>
          <a:p>
            <a:r>
              <a:rPr lang="sr-Cyrl-RS" dirty="0" smtClean="0"/>
              <a:t>Смрћу св.стефана отпоче отворено гоњење јерусалимске цркве.зато су хришћани  бијежали  из  јерусалима и ширили се по цијелој јудеји и сусједним областима.</a:t>
            </a:r>
            <a:br>
              <a:rPr lang="sr-Cyrl-RS" dirty="0" smtClean="0"/>
            </a:br>
            <a:r>
              <a:rPr lang="sr-Cyrl-RS" dirty="0" smtClean="0"/>
              <a:t>Тамо гдје су дошли говорили су о христу и задобијали нове присталице.тако се хришћанса црква умножавала и ширила.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Радила</a:t>
            </a:r>
            <a:r>
              <a:rPr lang="en-US" dirty="0" smtClean="0"/>
              <a:t>;</a:t>
            </a:r>
            <a:r>
              <a:rPr lang="sr-Cyrl-RS" dirty="0" smtClean="0"/>
              <a:t>василић милица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4953000" cy="563880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Свети стефан је био први од седам ђакона,који су апостоли рукоположили и поставили на службу око помагања сиромашних и удовица у </a:t>
            </a:r>
            <a:r>
              <a:rPr lang="sr-Cyrl-RS" dirty="0" smtClean="0"/>
              <a:t>јерУсалиму.зато </a:t>
            </a:r>
            <a:r>
              <a:rPr lang="sr-Cyrl-RS" dirty="0" smtClean="0"/>
              <a:t>се и </a:t>
            </a:r>
            <a:r>
              <a:rPr lang="sr-Cyrl-RS" dirty="0" smtClean="0"/>
              <a:t>прозва </a:t>
            </a:r>
            <a:r>
              <a:rPr lang="sr-Cyrl-RS" dirty="0" smtClean="0"/>
              <a:t>архиђаконом.</a:t>
            </a:r>
            <a:endParaRPr lang="en-US" dirty="0"/>
          </a:p>
        </p:txBody>
      </p:sp>
      <p:pic>
        <p:nvPicPr>
          <p:cNvPr id="3074" name="Picture 2" descr="C:\Users\User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676400"/>
            <a:ext cx="3810000" cy="41148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                    јерусалим</a:t>
            </a:r>
            <a:endParaRPr lang="en-US" dirty="0"/>
          </a:p>
        </p:txBody>
      </p:sp>
      <p:pic>
        <p:nvPicPr>
          <p:cNvPr id="4" name="Content Placeholder 3" descr="jerusalem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93692" y="1554163"/>
            <a:ext cx="8109015" cy="4525962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8686800" cy="5334000"/>
          </a:xfrm>
        </p:spPr>
        <p:txBody>
          <a:bodyPr/>
          <a:lstStyle/>
          <a:p>
            <a:r>
              <a:rPr lang="sr-Cyrl-RS" dirty="0" smtClean="0"/>
              <a:t>Силом </a:t>
            </a:r>
            <a:r>
              <a:rPr lang="sr-Cyrl-RS" dirty="0" smtClean="0"/>
              <a:t>вјере </a:t>
            </a:r>
            <a:r>
              <a:rPr lang="sr-Cyrl-RS" dirty="0" smtClean="0"/>
              <a:t>стефан је чинио чуда међу људима.</a:t>
            </a:r>
            <a:br>
              <a:rPr lang="sr-Cyrl-RS" dirty="0" smtClean="0"/>
            </a:br>
            <a:r>
              <a:rPr lang="sr-Cyrl-RS" dirty="0" smtClean="0"/>
              <a:t>Бранио је христову науку од јебрејских </a:t>
            </a:r>
            <a:r>
              <a:rPr lang="sr-Cyrl-RS" dirty="0" smtClean="0"/>
              <a:t>књижеВника И фарисеја И био </a:t>
            </a:r>
            <a:r>
              <a:rPr lang="sr-Cyrl-RS" dirty="0" smtClean="0"/>
              <a:t>је мудрији од њих.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5410200"/>
          </a:xfrm>
        </p:spPr>
        <p:txBody>
          <a:bodyPr/>
          <a:lstStyle/>
          <a:p>
            <a:r>
              <a:rPr lang="sr-Cyrl-RS" dirty="0" smtClean="0"/>
              <a:t>Због тога су посрамљени јебреји побунили народ и старијешине протиб њега.</a:t>
            </a:r>
            <a:br>
              <a:rPr lang="sr-Cyrl-RS" dirty="0" smtClean="0"/>
            </a:br>
            <a:r>
              <a:rPr lang="sr-Cyrl-RS" dirty="0" smtClean="0"/>
              <a:t>Нашли су лажне свиједоке и извели га на суд,оптужујићи га даје говорије против бога и мојсија.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0"/>
            <a:ext cx="4800600" cy="5486400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На суду је стефан рекао јеврејима да су они мучили и убијали бижије пророке који су јављали долазак месије.они су издали и разапели на крст тога месије.</a:t>
            </a:r>
            <a:endParaRPr lang="en-US" dirty="0"/>
          </a:p>
        </p:txBody>
      </p:sp>
      <p:pic>
        <p:nvPicPr>
          <p:cNvPr id="2050" name="Picture 2" descr="C:\Users\User\Desktop\Is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447800"/>
            <a:ext cx="2590800" cy="40386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5638800"/>
          </a:xfrm>
        </p:spPr>
        <p:txBody>
          <a:bodyPr/>
          <a:lstStyle/>
          <a:p>
            <a:r>
              <a:rPr lang="sr-Cyrl-RS" dirty="0" smtClean="0"/>
              <a:t>Док су јевреји шкрипали зубима стефан погледа у небо и </a:t>
            </a:r>
            <a:r>
              <a:rPr lang="sr-Cyrl-RS" dirty="0" smtClean="0"/>
              <a:t>рече: </a:t>
            </a:r>
            <a:r>
              <a:rPr lang="en-US" dirty="0" smtClean="0"/>
              <a:t>’</a:t>
            </a:r>
            <a:r>
              <a:rPr lang="en-US" dirty="0" smtClean="0"/>
              <a:t>’</a:t>
            </a:r>
            <a:r>
              <a:rPr lang="sr-Cyrl-RS" dirty="0" smtClean="0"/>
              <a:t>ево,видим небеса отворена и сина </a:t>
            </a:r>
            <a:r>
              <a:rPr lang="sr-Cyrl-RS" dirty="0" smtClean="0"/>
              <a:t>човјечијега </a:t>
            </a:r>
            <a:r>
              <a:rPr lang="sr-Cyrl-RS" dirty="0" smtClean="0"/>
              <a:t>гдје стоји са десне стране богу</a:t>
            </a:r>
            <a:r>
              <a:rPr lang="en-US" dirty="0" smtClean="0"/>
              <a:t>’’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686800" cy="5638800"/>
          </a:xfrm>
        </p:spPr>
        <p:txBody>
          <a:bodyPr/>
          <a:lstStyle/>
          <a:p>
            <a:r>
              <a:rPr lang="sr-Cyrl-RS" dirty="0" smtClean="0"/>
              <a:t>Тада га пакосници изведоше из града и убише </a:t>
            </a:r>
            <a:r>
              <a:rPr lang="sr-Cyrl-RS" dirty="0" smtClean="0"/>
              <a:t>камењем.сВети </a:t>
            </a:r>
            <a:r>
              <a:rPr lang="sr-Cyrl-RS" dirty="0" smtClean="0"/>
              <a:t>стефан се </a:t>
            </a:r>
            <a:r>
              <a:rPr lang="sr-Cyrl-RS" dirty="0" smtClean="0"/>
              <a:t>Клечећи </a:t>
            </a:r>
            <a:r>
              <a:rPr lang="sr-Cyrl-RS" dirty="0" smtClean="0"/>
              <a:t>на кољенима молио за своје </a:t>
            </a:r>
            <a:r>
              <a:rPr lang="sr-Cyrl-RS" dirty="0" smtClean="0"/>
              <a:t>мучитеље </a:t>
            </a:r>
            <a:r>
              <a:rPr lang="en-US" dirty="0" smtClean="0"/>
              <a:t>”</a:t>
            </a:r>
            <a:r>
              <a:rPr lang="sr-Cyrl-RS" dirty="0" smtClean="0"/>
              <a:t>господе </a:t>
            </a:r>
            <a:r>
              <a:rPr lang="sr-Cyrl-RS" dirty="0" smtClean="0"/>
              <a:t>не урачунај </a:t>
            </a:r>
            <a:r>
              <a:rPr lang="sr-Cyrl-RS" dirty="0" smtClean="0"/>
              <a:t>им гријех овај</a:t>
            </a:r>
            <a:r>
              <a:rPr lang="en-US" dirty="0" smtClean="0"/>
              <a:t>”</a:t>
            </a:r>
            <a:r>
              <a:rPr lang="sr-Cyrl-BA" dirty="0" smtClean="0"/>
              <a:t>.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међу мучитељима његовим био је његов сродник савле</a:t>
            </a:r>
            <a:r>
              <a:rPr lang="sr-Cyrl-RS" dirty="0" smtClean="0"/>
              <a:t>, касније апостол павле</a:t>
            </a:r>
            <a:r>
              <a:rPr lang="sr-Cyrl-R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686800" cy="6400800"/>
          </a:xfrm>
        </p:spPr>
        <p:txBody>
          <a:bodyPr/>
          <a:lstStyle/>
          <a:p>
            <a:r>
              <a:rPr lang="sr-Cyrl-RS" dirty="0" smtClean="0"/>
              <a:t>Сбети стефан је </a:t>
            </a:r>
            <a:r>
              <a:rPr lang="sr-Cyrl-RS" dirty="0" smtClean="0"/>
              <a:t>био </a:t>
            </a:r>
            <a:r>
              <a:rPr lang="sr-Cyrl-RS" dirty="0" smtClean="0"/>
              <a:t>први мученик у хришћанској цркви.он је </a:t>
            </a:r>
            <a:r>
              <a:rPr lang="sr-Cyrl-RS" dirty="0" smtClean="0"/>
              <a:t>сВојом крВљу </a:t>
            </a:r>
            <a:r>
              <a:rPr lang="sr-Cyrl-RS" dirty="0" smtClean="0"/>
              <a:t>запечатио </a:t>
            </a:r>
            <a:r>
              <a:rPr lang="sr-Cyrl-RS" dirty="0" smtClean="0"/>
              <a:t>истинитосТ </a:t>
            </a:r>
            <a:r>
              <a:rPr lang="sr-Cyrl-RS" dirty="0" smtClean="0"/>
              <a:t>христове науке.</a:t>
            </a:r>
            <a:br>
              <a:rPr lang="sr-Cyrl-RS" dirty="0" smtClean="0"/>
            </a:br>
            <a:r>
              <a:rPr lang="sr-Cyrl-RS" dirty="0" smtClean="0"/>
              <a:t>Умро је 37. г. По рођењу христову.</a:t>
            </a:r>
            <a:br>
              <a:rPr lang="sr-Cyrl-RS" dirty="0" smtClean="0"/>
            </a:br>
            <a:r>
              <a:rPr lang="sr-Cyrl-RS" dirty="0" smtClean="0"/>
              <a:t>То се десило годину дана послије силаска светог духа на апостоле.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104</TotalTime>
  <Words>199</Words>
  <Application>Microsoft Office PowerPoint</Application>
  <PresentationFormat>On-screen Show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Trek</vt:lpstr>
      <vt:lpstr>Свети првомученик  и архИђАКОН стефан</vt:lpstr>
      <vt:lpstr>Свети стефан је био први од седам ђакона,који су апостоли рукоположили и поставили на службу око помагања сиромашних и удовица у јерУсалиму.зато се и прозва архиђаконом.</vt:lpstr>
      <vt:lpstr>                      јерусалим</vt:lpstr>
      <vt:lpstr>Силом вјере стефан је чинио чуда међу људима. Бранио је христову науку од јебрејских књижеВника И фарисеја И био је мудрији од њих.</vt:lpstr>
      <vt:lpstr>Због тога су посрамљени јебреји побунили народ и старијешине протиб њега. Нашли су лажне свиједоке и извели га на суд,оптужујићи га даје говорије против бога и мојсија.</vt:lpstr>
      <vt:lpstr>На суду је стефан рекао јеврејима да су они мучили и убијали бижије пророке који су јављали долазак месије.они су издали и разапели на крст тога месије.</vt:lpstr>
      <vt:lpstr>Док су јевреји шкрипали зубима стефан погледа у небо и рече: ’’ево,видим небеса отворена и сина човјечијега гдје стоји са десне стране богу’’</vt:lpstr>
      <vt:lpstr>Тада га пакосници изведоше из града и убише камењем.сВети стефан се Клечећи на кољенима молио за своје мучитеље ”господе не урачунај им гријех овај”. међу мучитељима његовим био је његов сродник савле, касније апостол павле.</vt:lpstr>
      <vt:lpstr>Сбети стефан је био први мученик у хришћанској цркви.он је сВојом крВљу запечатио истинитосТ христове науке. Умро је 37. г. По рођењу христову. То се десило годину дана послије силаска светог духа на апостоле.</vt:lpstr>
      <vt:lpstr>Силазак светог духа на апостоле</vt:lpstr>
      <vt:lpstr>Тело светог стефана узе и тајно сахрани на свом имањеу фамалил,кнез јеврејски и потајни хришЋанин.</vt:lpstr>
      <vt:lpstr>Смрћу св.стефана отпоче отворено гоњење јерусалимске цркве.зато су хришћани  бијежали  из  јерусалима и ширили се по цијелој јудеји и сусједним областима. Тамо гдје су дошли говорили су о христу и задобијали нове присталице.тако се хришћанса црква умножавала и ширила.</vt:lpstr>
      <vt:lpstr>Радила;василић милица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Свети првомученик  и арханђео стефан</dc:title>
  <dc:creator>User</dc:creator>
  <cp:lastModifiedBy>dragan</cp:lastModifiedBy>
  <cp:revision>14</cp:revision>
  <dcterms:created xsi:type="dcterms:W3CDTF">2006-08-16T00:00:00Z</dcterms:created>
  <dcterms:modified xsi:type="dcterms:W3CDTF">2015-11-18T09:02:51Z</dcterms:modified>
</cp:coreProperties>
</file>