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56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6" r:id="rId62"/>
    <p:sldId id="317" r:id="rId63"/>
    <p:sldId id="319" r:id="rId64"/>
    <p:sldId id="318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ovic\Desktop\veronauka\Слике\Свети пророк Данило\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33648"/>
            <a:ext cx="5715000" cy="4993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5257800" y="4343400"/>
            <a:ext cx="37338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нареди цар да сазову враче и звездаре и гатаре и Халдеје,</a:t>
            </a:r>
            <a:r>
              <a:rPr lang="en-US" dirty="0" smtClean="0"/>
              <a:t> </a:t>
            </a:r>
            <a:r>
              <a:rPr lang="ru-RU" dirty="0" smtClean="0"/>
              <a:t>да кажу цару сан његов. И они дођоше и сташе пред царем.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4876800"/>
            <a:ext cx="289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 би тајна откривена Данилу у ноћном виђењу, и Данило прослави Бога.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4114800"/>
            <a:ext cx="4572000" cy="923330"/>
          </a:xfrm>
          <a:prstGeom prst="rect">
            <a:avLst/>
          </a:prstGeom>
          <a:scene3d>
            <a:camera prst="isometricOffAxis1Right">
              <a:rot lat="1117372" lon="21015308" rev="122302"/>
            </a:camera>
            <a:lightRig rig="threePt" dir="t"/>
          </a:scene3d>
          <a:sp3d>
            <a:bevelB prst="relaxedInset"/>
          </a:sp3d>
        </p:spPr>
        <p:style>
          <a:lnRef idx="2">
            <a:schemeClr val="accent6"/>
          </a:lnRef>
          <a:fillRef idx="1001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А цар проговори и рече Данилу, који се зваше Валтасар: можеш ли ми казати сан који сам снио и што значи?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57800" y="2819401"/>
            <a:ext cx="4267200" cy="1754326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Одговори Данило цару и рече: тајне које цар иште не могу казати цару мудраци ни звјездари ни врачи ни гатари. Него има Бог на небу који открива тајне и јавља цару Навуходоносору што ће бити до пошљетка.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609600"/>
            <a:ext cx="7239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	</a:t>
            </a:r>
            <a:r>
              <a:rPr lang="ru-RU" sz="2000" dirty="0" smtClean="0"/>
              <a:t>Сан твој и што ти је видјела глава на постељи твојој ово је: Ти, царе, видје а то лик велик; велик бијаше лик и свјетлост му силна, и стајаше према теби, и страшан бијаше на очима. Глава томе лику бијаше од чистога злата, прси и мишице од сребра, трбух и бедра од мједи, Голијени му од гвожђа, а стопала које од гвожђа које од земље.</a:t>
            </a:r>
            <a:r>
              <a:rPr lang="en-US" sz="2000" dirty="0" smtClean="0"/>
              <a:t> </a:t>
            </a:r>
            <a:r>
              <a:rPr lang="ru-RU" sz="2000" dirty="0" smtClean="0"/>
              <a:t>Ти гледаше докле се одвали камен без руку, и удари лик у стопала мједена и земљана, и сатр их. Тада се сатр и гвожђе и земља и мјед и сребро и злато, и поста као пљева на гумну у љето, те однесе вјетар, и не нађе му се мјесто; а камен, који удари лик, поста гора велика и испуни сву земљу.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5486400"/>
            <a:ext cx="46087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То је сан; а сада ћемо казати цару што значи.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0" y="1"/>
            <a:ext cx="40386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Тада цар Навуходоносор паде на лице своје, и поклони се Данилу, и заповеди да му принесу даре и кад. И рече цар Данилу: Заиста ваш Бог је Бог над боговима и Господ над господима и Цар над царевима.. када ти је могао открити ову тајну.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181600" y="4795897"/>
            <a:ext cx="39624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И узвиси цар Данила, и даде му многе велике дарове, и учини га господарем свој земљи Вавилонској и поглаварем над свима мудрацима Вавилонским. Исто тако, на Данилову молбу, цар одликова великим почастима другове Данилове: Седраха, Мисаха и Авденага, поставивши их над пословима земље Вавилонске.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228600"/>
            <a:ext cx="66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K</a:t>
            </a:r>
            <a:r>
              <a:rPr lang="ru-RU" dirty="0" smtClean="0"/>
              <a:t>ада људи чуше рог, свирале, китаре, гусле и свакојаке свирке, попадаше сви народи, племена и језици, и поклонише се златноме кипу.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Тада цар призва оптужене и упита их, је ли истина што говоре о њима. А они одговорише: Бог наш коме ми служимо, може нас избавити из пећи огњене ужарене, и избавиће нас из твојих руку, царе. А и кад Он то не би учинио, знај, царе, да боговима твојим нећемо служити, нити ћемо се поклонити златноме кипу који си поставио.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43400" y="4114800"/>
            <a:ext cx="46482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Цар Навуходоносор, чувши да они певају, препаде се, и брже уставши рече својим велможама: Не бацисмо ли у пећ три човека окована? Они одговорише цару: Да, царе.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304800"/>
            <a:ext cx="457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На то рече цар: Ено, видим четири човека одрешена где ходе посред огња и није им ништа, и четврти као да је Син Божји.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2057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Тада приступи Навуходоносор к вратима пећи, огњем ужарене, и рече: Седраше, Мисаше и Авденаго, слуге Бога Вишњега, изидите и ходите.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33800" y="5410200"/>
            <a:ext cx="4648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И Седрах, Мисах и Авденаго изидоше исред огња.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429000" y="4191000"/>
            <a:ext cx="5715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И сабраше се кнезови и управитељи и војводе и већници цареви, и видеше те људе да их сила огња не потчини себи, нити им се коса на глави спали, нити им се одело промени, нити задах од огња приону за њих.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77000" y="1676400"/>
            <a:ext cx="2590800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И поклони се пред њима цар Богу, и рече: Да је благословен Бог Седрахов, Мисахов и Авденагов, који посла Ангела Свога и избави слуге Своје, које се у Њ поуздаше. Зато ево издајем заповест: да се сваки, ма из ког народа и племена и језика био, који би похулио на Бога Седрахова, Мисахова и Авденагова, исече на комаде и кућа му се поруши, јер нема другога Бога који може тако избавити.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_Fiery_Furnace_JPEG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365760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У тај час изидоше прсти руке човечје, и писаху према светњаку по окреченоме зиду царскога двора, и цар виде руку која писаше. Тада се промени лице цару, и мисли га његове узнемирише, и појас се око њега распаса, и колена му удараху једно о друго.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0" y="15240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И рече цар                            мудрацима Вавилонским:      "Ко прочита ово писмо                   и објасни ми шта значи, тај ће бити обучен у скерлет, и носиће златан ланчић о врату, и биће     трећи господар       у царству.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103674"/>
            <a:ext cx="7086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Тада би доведен Данило пред цара, и цар му рече: Јеси ли ти Данило, један између заробљених синова Јудејских, које дед мој цар Навуходоносор доведе из Јудеје? Чух за тебе да је Дух Божји у теби, и светлост и разум и мудрост велика да се нађе у тебе. Стога прочитај ми написано на зиду прстима невидљиве руке и кажи ми шта значи; а то не могоше учинити многи мудраци, звездари и гатари.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8200" y="0"/>
            <a:ext cx="44958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dirty="0" smtClean="0"/>
              <a:t>А беше написано ово: "Мене, Текел, Уфарсин". Ове речи Данило протумачи овако: "Мене" значи: изброји Бог царовање твоје и одреди му крај: "Текел": измерен си на мерила и нашао си се врло лак; "Уфарсин": раздели се царство твоје, и даде се Мидијанима и Персијанима.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_Daniel_Feast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90600" y="4648200"/>
            <a:ext cx="457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Данило превазилажаше и старешине и сатрапе, јер у њему беше велик дух и цар мишљаше да га постави над свим царством својим.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54864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Сутрадан цар устаде ујутру рано и отиде брже к јами лавовској, и викну громким гласом: Данило, слуго Бога живога, Бог твој, коме служиш без престанка, узможе ли те избавити од лавова?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228600"/>
            <a:ext cx="38100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Данило рече цару: Царе, да си жив до века! Бог мој посла Ангела Свога и затвори уста лавовима, те ми не наудише, јер се нађох чист пред Њим, а и пред тобом, царе, не учиних зла.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_Daniel_Lions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ovic\Desktop\veronauka\Слике\Свети пророк Данило\a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05600" cy="771317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1676400" cy="70173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Видех</a:t>
            </a:r>
            <a:r>
              <a:rPr lang="en-US" dirty="0" smtClean="0"/>
              <a:t> </a:t>
            </a:r>
            <a:r>
              <a:rPr lang="ru-RU" dirty="0" smtClean="0"/>
              <a:t>да се поставише престоли, и Стари данима седе: одело му беше бело као снег, и коса на глави као чиста вуна; престо му беше као пламен огњени, точкови му као разбуктали огањ. Огњена река излажаше и тецијаше испод Њега; хиљаде хиљада служаше му, и хиљаде хиљада стајаху пред њим.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ovic\Desktop\veronauka\Слике\Свети пророк Данило\babylon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620001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ovic\Desktop\veronauka\Слике\Свети пророк Данило\babylon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231467" cy="3505200"/>
          </a:xfrm>
          <a:prstGeom prst="rect">
            <a:avLst/>
          </a:prstGeom>
          <a:noFill/>
        </p:spPr>
      </p:pic>
      <p:pic>
        <p:nvPicPr>
          <p:cNvPr id="4" name="Picture 3" descr="C:\Users\Markovic\Desktop\veronauka\Слике\Свети пророк Данило\si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471862"/>
            <a:ext cx="6019799" cy="3386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arkovic\Desktop\veronauka\Слике\Свети пророк Данило\ishtar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65334" cy="3524250"/>
          </a:xfrm>
          <a:prstGeom prst="rect">
            <a:avLst/>
          </a:prstGeom>
          <a:noFill/>
        </p:spPr>
      </p:pic>
      <p:pic>
        <p:nvPicPr>
          <p:cNvPr id="4" name="Picture 2" descr="C:\Users\Markovic\Desktop\veronauka\Слике\Свети пророк Данило\palace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199" y="3471862"/>
            <a:ext cx="6019801" cy="338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Markovic\Desktop\veronauka\Слике\Свети пророк Данило\hang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kovic\Desktop\veronauka\Слике\Свети пророк Данило\2700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"/>
            <a:ext cx="5434012" cy="6546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kovic\Desktop\veronauka\Слике\Свети пророк Данило\27003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7370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kovic\Desktop\veronauka\Слике\Свети пророк Данило\27005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700712" cy="6783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kovic\Desktop\veronauka\Слике\Свети пророк Данило\27005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405437" cy="6919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kovic\Desktop\veronauka\Слике\Свети пророк Данило\27006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791200" cy="6954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kovic\Desktop\veronauka\Слике\Свети пророк Данило\27006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5791200" cy="6890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Daniel_Food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И говори цар с њима, и не нађе се међу свима ни један као Данило,</a:t>
            </a:r>
            <a:endParaRPr lang="en-US" sz="1600" dirty="0" smtClean="0"/>
          </a:p>
          <a:p>
            <a:pPr algn="just"/>
            <a:r>
              <a:rPr lang="en-US" sz="1600" dirty="0" smtClean="0"/>
              <a:t>           </a:t>
            </a:r>
            <a:r>
              <a:rPr lang="ru-RU" sz="1600" dirty="0" smtClean="0"/>
              <a:t> Ананија, Мисаило и Азарија</a:t>
            </a:r>
            <a:r>
              <a:rPr lang="en-US" sz="1600" dirty="0" smtClean="0"/>
              <a:t>. </a:t>
            </a:r>
            <a:r>
              <a:rPr lang="ru-RU" sz="1600" dirty="0" smtClean="0"/>
              <a:t>И у свему чему треба мудрост и разум, </a:t>
            </a:r>
            <a:endParaRPr lang="en-US" sz="1600" dirty="0" smtClean="0"/>
          </a:p>
          <a:p>
            <a:pPr algn="just"/>
            <a:r>
              <a:rPr lang="en-US" sz="1600" dirty="0" smtClean="0"/>
              <a:t>                                              </a:t>
            </a:r>
            <a:r>
              <a:rPr lang="ru-RU" sz="1600" dirty="0" smtClean="0"/>
              <a:t>за што их цар запита, нађе да су десет пута бољи </a:t>
            </a:r>
            <a:endParaRPr lang="en-US" sz="1600" dirty="0" smtClean="0"/>
          </a:p>
          <a:p>
            <a:pPr algn="just"/>
            <a:r>
              <a:rPr lang="en-US" sz="1600" dirty="0" smtClean="0"/>
              <a:t>                                                 </a:t>
            </a:r>
            <a:r>
              <a:rPr lang="ru-RU" sz="1600" dirty="0" smtClean="0"/>
              <a:t>од свих врача и звездара што их беше у свему </a:t>
            </a:r>
            <a:endParaRPr lang="en-US" sz="1600" dirty="0" smtClean="0"/>
          </a:p>
          <a:p>
            <a:pPr algn="just"/>
            <a:r>
              <a:rPr lang="en-US" sz="1600" dirty="0" smtClean="0"/>
              <a:t>                                                                                                            </a:t>
            </a:r>
            <a:r>
              <a:rPr lang="ru-RU" sz="1600" dirty="0" smtClean="0"/>
              <a:t>царству његову.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_Daniel_Dream_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152400" y="4800600"/>
            <a:ext cx="32766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/>
              <a:t>У другој години свога </a:t>
            </a:r>
            <a:endParaRPr lang="en-US" sz="2000" b="1" dirty="0" smtClean="0"/>
          </a:p>
          <a:p>
            <a:pPr algn="just"/>
            <a:r>
              <a:rPr lang="ru-RU" sz="2000" b="1" dirty="0" smtClean="0"/>
              <a:t>царовања Навуходоносор</a:t>
            </a:r>
            <a:endParaRPr lang="en-US" sz="2000" b="1" dirty="0" smtClean="0"/>
          </a:p>
          <a:p>
            <a:pPr algn="just"/>
            <a:r>
              <a:rPr lang="ru-RU" sz="2000" b="1" dirty="0" smtClean="0"/>
              <a:t> усни сан, и узнемири</a:t>
            </a:r>
            <a:endParaRPr lang="en-US" sz="2000" b="1" dirty="0" smtClean="0"/>
          </a:p>
          <a:p>
            <a:pPr algn="just"/>
            <a:r>
              <a:rPr lang="ru-RU" sz="2000" b="1" dirty="0" smtClean="0"/>
              <a:t> му се дух и сан га прође.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1034</Words>
  <Application>Microsoft Office PowerPoint</Application>
  <PresentationFormat>On-screen Show (4:3)</PresentationFormat>
  <Paragraphs>33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Markovic</dc:creator>
  <cp:lastModifiedBy>denddju@gmail.com</cp:lastModifiedBy>
  <cp:revision>44</cp:revision>
  <dcterms:created xsi:type="dcterms:W3CDTF">2006-08-16T00:00:00Z</dcterms:created>
  <dcterms:modified xsi:type="dcterms:W3CDTF">2015-09-04T18:01:11Z</dcterms:modified>
</cp:coreProperties>
</file>