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9" r:id="rId7"/>
    <p:sldId id="270" r:id="rId8"/>
    <p:sldId id="279" r:id="rId9"/>
    <p:sldId id="264" r:id="rId10"/>
    <p:sldId id="265" r:id="rId11"/>
    <p:sldId id="259" r:id="rId12"/>
    <p:sldId id="262" r:id="rId13"/>
    <p:sldId id="260" r:id="rId14"/>
    <p:sldId id="261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voslavlje.net/index.php?title=%D0%9D%D0%B0%D1%83%D0%BC&amp;action=edit" TargetMode="External"/><Relationship Id="rId13" Type="http://schemas.openxmlformats.org/officeDocument/2006/relationships/hyperlink" Target="http://www.pravoslavlje.net/index.php?title=%D0%9C%D0%B0%D0%BB%D0%B0%D1%85%D0%B8%D1%98%D0%B0&amp;action=edit" TargetMode="External"/><Relationship Id="rId3" Type="http://schemas.openxmlformats.org/officeDocument/2006/relationships/hyperlink" Target="http://www.pravoslavlje.net/index.php?title=%D0%88%D0%BE%D0%B8%D0%BB&amp;action=edit" TargetMode="External"/><Relationship Id="rId7" Type="http://schemas.openxmlformats.org/officeDocument/2006/relationships/hyperlink" Target="http://www.pravoslavlje.net/index.php?title=%D0%9C%D0%B8%D1%85%D0%B5%D1%98&amp;action=edit" TargetMode="External"/><Relationship Id="rId12" Type="http://schemas.openxmlformats.org/officeDocument/2006/relationships/hyperlink" Target="http://www.pravoslavlje.net/index.php?title=%D0%97%D0%B0%D1%85%D0%B0%D1%80%D0%B8%D1%98%D0%B0&amp;action=edit" TargetMode="External"/><Relationship Id="rId2" Type="http://schemas.openxmlformats.org/officeDocument/2006/relationships/hyperlink" Target="http://www.pravoslavlje.net/index.php?title=%D0%9E%D1%81%D0%B8%D1%98%D0%B0&amp;action=ed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avoslavlje.net/index.php?title=%D0%88%D0%BE%D0%BD%D0%B0&amp;action=edit" TargetMode="External"/><Relationship Id="rId11" Type="http://schemas.openxmlformats.org/officeDocument/2006/relationships/hyperlink" Target="http://www.pravoslavlje.net/index.php?title=%D0%90%D0%B3%D0%B5%D1%98&amp;action=edit" TargetMode="External"/><Relationship Id="rId5" Type="http://schemas.openxmlformats.org/officeDocument/2006/relationships/hyperlink" Target="http://www.pravoslavlje.net/index.php?title=%D0%90%D0%B2%D0%B4%D0%B8%D1%98%D0%B0&amp;action=edit" TargetMode="External"/><Relationship Id="rId10" Type="http://schemas.openxmlformats.org/officeDocument/2006/relationships/hyperlink" Target="http://www.pravoslavlje.net/index.php?title=%D0%A1%D0%BE%D1%84%D0%BE%D0%BD%D0%B8%D1%98%D0%B0&amp;action=edit" TargetMode="External"/><Relationship Id="rId4" Type="http://schemas.openxmlformats.org/officeDocument/2006/relationships/hyperlink" Target="http://www.pravoslavlje.net/index.php?title=%D0%90%D0%BC%D0%BE%D1%81&amp;action=edit" TargetMode="External"/><Relationship Id="rId9" Type="http://schemas.openxmlformats.org/officeDocument/2006/relationships/hyperlink" Target="http://www.pravoslavlje.net/index.php?title=%D0%90%D0%B2%D0%B0%D0%BA%D1%83%D0%BC&amp;action=ed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ovic\Desktop\veronauka\Слике\О Христу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-271463"/>
            <a:ext cx="6229350" cy="740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arkovic\Desktop\veronauka\Слике\О Христу\ivanov_g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4910" cy="3962400"/>
          </a:xfrm>
          <a:prstGeom prst="rect">
            <a:avLst/>
          </a:prstGeom>
          <a:noFill/>
        </p:spPr>
      </p:pic>
      <p:pic>
        <p:nvPicPr>
          <p:cNvPr id="11268" name="Picture 4" descr="C:\Users\Markovic\Desktop\veronauka\Слике\О Христу\Захариј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86806"/>
            <a:ext cx="3276600" cy="4471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3400" y="3810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CS" b="1" u="sng" dirty="0" smtClean="0"/>
              <a:t>Исаија  40. 2 – 3.</a:t>
            </a:r>
            <a:r>
              <a:rPr lang="sr-Cyrl-CS" b="1" dirty="0" smtClean="0"/>
              <a:t> :</a:t>
            </a:r>
            <a:r>
              <a:rPr lang="sr-Cyrl-CS" dirty="0" smtClean="0"/>
              <a:t> </a:t>
            </a:r>
            <a:r>
              <a:rPr lang="sr-Cyrl-CS" sz="2000" dirty="0" smtClean="0"/>
              <a:t>„Глас је некога који виче: приправите у пустињи пут Господњи, поравните у пустоши стазу Богу нашему.  Све долине нека се повисе, и све горе и брегови нека се слегну, и што је криво нека буде право, и неравна мјеста нека буду равна. </a:t>
            </a:r>
            <a:endParaRPr lang="en-US" sz="2000" dirty="0"/>
          </a:p>
        </p:txBody>
      </p:sp>
      <p:pic>
        <p:nvPicPr>
          <p:cNvPr id="4100" name="Picture 4" descr="C:\Users\Markovic\Desktop\veronauka\Слике\О Христу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5943600"/>
          </a:xfrm>
          <a:prstGeom prst="rect">
            <a:avLst/>
          </a:prstGeom>
          <a:noFill/>
        </p:spPr>
      </p:pic>
      <p:pic>
        <p:nvPicPr>
          <p:cNvPr id="6" name="Picture 2" descr="C:\Users\Markovic\Desktop\veronauka\Слике\О Христу\1Исаиј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1524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403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000" b="1" u="sng" dirty="0" smtClean="0"/>
              <a:t>Прор.Малахија 3. 1-3.</a:t>
            </a:r>
            <a:r>
              <a:rPr lang="sr-Cyrl-CS" sz="2000" b="1" dirty="0" smtClean="0"/>
              <a:t> </a:t>
            </a:r>
            <a:r>
              <a:rPr lang="sr-Cyrl-CS" sz="2000" dirty="0" smtClean="0"/>
              <a:t>: „Ево, ја ћу послати анђела својега, који ће приправити пут преда мном, и изненада ће доћи у цркву своју Господ, којега ви тражите, и анђео завјетни, којега ви желите, ево доћи ће, вели Господ над војскама.    Али ко ће поднијети дан доласка његова? и ко ће се одржати кад се покаже? јер је он као огањ ливчев и као мило бјељарско . И сјешће као онај који лије и чисти сребро, и очистиће синове Левијеве, и претопиће их као злато и сребро, и они ће приносити Господу приносе у правди. “ </a:t>
            </a:r>
            <a:endParaRPr lang="en-US" sz="2000" dirty="0"/>
          </a:p>
        </p:txBody>
      </p:sp>
      <p:pic>
        <p:nvPicPr>
          <p:cNvPr id="12290" name="Picture 2" descr="C:\Users\Markovic\Desktop\veronauka\Слике\О Христу\2Свети Јован Крститељ и Претеч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"/>
            <a:ext cx="4876800" cy="5706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4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kovic\Desktop\veronauka\Слике\О Христу\3Исаиј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09700"/>
            <a:ext cx="6934200" cy="5200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b="1" u="sng" dirty="0" smtClean="0"/>
              <a:t>Исаија 7.14.</a:t>
            </a:r>
            <a:r>
              <a:rPr lang="sr-Cyrl-CS" u="sng" dirty="0" smtClean="0"/>
              <a:t> :</a:t>
            </a:r>
            <a:r>
              <a:rPr lang="sr-Cyrl-CS" dirty="0" smtClean="0"/>
              <a:t> </a:t>
            </a:r>
            <a:r>
              <a:rPr lang="en-US" dirty="0" smtClean="0"/>
              <a:t> </a:t>
            </a:r>
            <a:r>
              <a:rPr lang="sr-Cyrl-CS" sz="2400" dirty="0" smtClean="0"/>
              <a:t>„Зато ће вам сам Господ  дати знак ;  ето дјевојка ће затрудњети и родиће сина, и надјенуће му име Емануило.“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190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/>
              <a:t>11.2</a:t>
            </a:r>
            <a:r>
              <a:rPr lang="en-US" b="1" dirty="0" smtClean="0"/>
              <a:t> </a:t>
            </a:r>
            <a:r>
              <a:rPr lang="sr-Cyrl-CS" sz="2400" dirty="0" smtClean="0"/>
              <a:t>И на њему ће почивати дух Господњи,</a:t>
            </a:r>
            <a:r>
              <a:rPr lang="en-US" sz="2400" dirty="0" smtClean="0"/>
              <a:t> </a:t>
            </a:r>
            <a:r>
              <a:rPr lang="sr-Cyrl-CS" sz="2400" dirty="0" smtClean="0"/>
              <a:t>дух</a:t>
            </a:r>
            <a:r>
              <a:rPr lang="en-US" sz="2400" dirty="0" smtClean="0"/>
              <a:t> </a:t>
            </a:r>
            <a:r>
              <a:rPr lang="sr-Cyrl-CS" sz="2400" dirty="0" smtClean="0"/>
              <a:t>мудрости и разума, дух савјета и силе, дух знања и страха Господњега.“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kovic\Desktop\veronauka\Слике\О Христу\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667000" cy="3733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CS" sz="2400" b="1" dirty="0" smtClean="0"/>
              <a:t>Михеј 5.4.</a:t>
            </a:r>
            <a:r>
              <a:rPr lang="sr-Cyrl-CS" sz="2400" dirty="0" smtClean="0"/>
              <a:t> „ А ти, Витлејеме Ефрато, ако и јеси најмањи међу тисућама Јудинијем, из тебе ће ми изаћи који ће бити господар у Израиљу, којему су изласци од почетка, од вјечнијех времена.“ </a:t>
            </a:r>
            <a:endParaRPr lang="en-US" sz="2400" dirty="0"/>
          </a:p>
        </p:txBody>
      </p:sp>
      <p:pic>
        <p:nvPicPr>
          <p:cNvPr id="14338" name="Picture 2" descr="C:\Users\Markovic\Desktop\veronauka\Слике\О Христу\3Божић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932" y="2795587"/>
            <a:ext cx="5862068" cy="406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609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CS" b="1" dirty="0" smtClean="0"/>
              <a:t>Јеремија 31.15</a:t>
            </a:r>
            <a:r>
              <a:rPr lang="sr-Cyrl-CS" dirty="0" smtClean="0"/>
              <a:t>  </a:t>
            </a:r>
            <a:r>
              <a:rPr lang="sr-Cyrl-CS" sz="2000" dirty="0" smtClean="0"/>
              <a:t>„Овако вели Господ: глас у Рами чу се, нарицање и плач велики; Рахиља плаче за дјецом својом, неће да се утјеши за дјецом својом, јер их нема“</a:t>
            </a:r>
            <a:endParaRPr lang="en-US" sz="2000" dirty="0"/>
          </a:p>
        </p:txBody>
      </p:sp>
      <p:pic>
        <p:nvPicPr>
          <p:cNvPr id="3" name="Picture 3" descr="C:\Users\Markovic\Desktop\veronauka\Слике\О Христу\Јеремиј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743200" cy="3791648"/>
          </a:xfrm>
          <a:prstGeom prst="rect">
            <a:avLst/>
          </a:prstGeom>
          <a:noFill/>
        </p:spPr>
      </p:pic>
      <p:pic>
        <p:nvPicPr>
          <p:cNvPr id="15362" name="Picture 2" descr="C:\Users\Markovic\Desktop\veronauka\Слике\О Христу\4Јеремија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33600"/>
            <a:ext cx="5311532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576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400" b="1" dirty="0" smtClean="0"/>
              <a:t>Исаија 9.6. </a:t>
            </a:r>
            <a:r>
              <a:rPr lang="sr-Cyrl-CS" sz="2400" dirty="0" smtClean="0"/>
              <a:t>: „ Јер нам се роди дијете, син нам се даде, којему је власт на рамену, и име ће му бити: дивни, савјетник, Бог силни, отац вјечни, кнез мирни. </a:t>
            </a:r>
            <a:endParaRPr lang="en-US" sz="2400" dirty="0"/>
          </a:p>
        </p:txBody>
      </p:sp>
      <p:pic>
        <p:nvPicPr>
          <p:cNvPr id="16386" name="Picture 2" descr="C:\Users\Markovic\Desktop\veronauka\Слике\О Христу\7Исаиј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114684"/>
            <a:ext cx="4650648" cy="5514716"/>
          </a:xfrm>
          <a:prstGeom prst="rect">
            <a:avLst/>
          </a:prstGeom>
          <a:noFill/>
        </p:spPr>
      </p:pic>
      <p:pic>
        <p:nvPicPr>
          <p:cNvPr id="4" name="Picture 3" descr="C:\Users\Markovic\Desktop\veronauka\Слике\О Христу\imagesисаиј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000" b="1" dirty="0" smtClean="0"/>
              <a:t>Исаија. 35.4 – 6. :</a:t>
            </a:r>
            <a:r>
              <a:rPr lang="sr-Cyrl-CS" sz="2000" dirty="0" smtClean="0"/>
              <a:t> „Реците онима којима се срце уплашило: охрабрите се, не бојте  се; ево Бога вашега; освета иде, плата Божија, сам иде, и спашће вас. Тада ће се отворити очи слијепима, и уши глухима отвориће се. Тада ће хромац скакати као јелен, и језик нијемога пјеваће, јер ће у пустињи проврети воде и потоци у земљи сасушеној “ </a:t>
            </a:r>
            <a:endParaRPr lang="en-US" sz="2000" dirty="0"/>
          </a:p>
        </p:txBody>
      </p:sp>
      <p:pic>
        <p:nvPicPr>
          <p:cNvPr id="19458" name="Picture 2" descr="C:\Users\Markovic\Desktop\veronauka\Слике\О Христу\7Исаиј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4114800" cy="2939964"/>
          </a:xfrm>
          <a:prstGeom prst="rect">
            <a:avLst/>
          </a:prstGeom>
          <a:noFill/>
        </p:spPr>
      </p:pic>
      <p:pic>
        <p:nvPicPr>
          <p:cNvPr id="19459" name="Picture 3" descr="C:\Users\Markovic\Desktop\veronauka\Слике\О Христу\7Исаија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3011487" cy="400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rkovic\Desktop\veronauka\Слике\О Христу\New folder 2\23Распећ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7747000" cy="4406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685800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b="1" dirty="0" smtClean="0"/>
              <a:t>ПС. 22.16-18 : </a:t>
            </a:r>
            <a:r>
              <a:rPr lang="sr-Cyrl-CS" sz="2000" dirty="0" smtClean="0"/>
              <a:t>„Опколише ме пси многи; чета зликоваца иде око мене, прободоше руке моје и ноге моје. Могао бих избројити све кости своје. Они гледају, и од мене начинише ствар за гледање.   Дијеле хаљине моје међу собом, и за доламу моју бацају ждријеб.“ </a:t>
            </a:r>
            <a:endParaRPr lang="en-US" sz="2000" dirty="0"/>
          </a:p>
        </p:txBody>
      </p:sp>
      <p:pic>
        <p:nvPicPr>
          <p:cNvPr id="17411" name="Picture 3" descr="C:\Users\Markovic\Desktop\veronauka\Слике\О Христу\david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1505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ovic\Desktop\veronauka\Слике\О Христу\1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204982" cy="470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312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 smtClean="0"/>
              <a:t>Исаија 52.13. :</a:t>
            </a:r>
            <a:r>
              <a:rPr lang="sr-Cyrl-CS" dirty="0" smtClean="0"/>
              <a:t> </a:t>
            </a:r>
            <a:r>
              <a:rPr lang="sr-Cyrl-CS" sz="2400" dirty="0" smtClean="0"/>
              <a:t>„Гле, слуга ће мој бити срећан, подигнуће се и узвисиће се и прославиће се.“ </a:t>
            </a:r>
            <a:endParaRPr lang="en-US" sz="2400" dirty="0"/>
          </a:p>
        </p:txBody>
      </p:sp>
      <p:pic>
        <p:nvPicPr>
          <p:cNvPr id="18434" name="Picture 2" descr="C:\Users\Markovic\Desktop\veronauka\Слике\О Христу\6Захариј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62200"/>
            <a:ext cx="2971800" cy="4303012"/>
          </a:xfrm>
          <a:prstGeom prst="rect">
            <a:avLst/>
          </a:prstGeom>
          <a:noFill/>
        </p:spPr>
      </p:pic>
      <p:pic>
        <p:nvPicPr>
          <p:cNvPr id="18435" name="Picture 3" descr="C:\Users\Markovic\Desktop\veronauka\Слике\О Христу\New folder 2\31Васкрсење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31315" cy="3657600"/>
          </a:xfrm>
          <a:prstGeom prst="rect">
            <a:avLst/>
          </a:prstGeom>
          <a:noFill/>
        </p:spPr>
      </p:pic>
      <p:pic>
        <p:nvPicPr>
          <p:cNvPr id="18436" name="Picture 4" descr="C:\Users\Markovic\Desktop\veronauka\Слике\О Христу\7Исаиј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1360" y="0"/>
            <a:ext cx="207264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rkovic\Desktop\veronauka\Слике\О Христу\00000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39000" cy="5429250"/>
          </a:xfrm>
          <a:prstGeom prst="rect">
            <a:avLst/>
          </a:prstGeom>
          <a:noFill/>
        </p:spPr>
      </p:pic>
      <p:pic>
        <p:nvPicPr>
          <p:cNvPr id="20483" name="Picture 3" descr="C:\Users\Markovic\Desktop\veronauka\Слике\О Христу\тек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262563"/>
            <a:ext cx="3071813" cy="159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kovic\Desktop\veronauka\Слике\О Христу\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-271463"/>
            <a:ext cx="6210300" cy="740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kovic\Desktop\veronauka\Слике\О Христу\1Исаиј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080000" cy="3810000"/>
          </a:xfrm>
          <a:prstGeom prst="rect">
            <a:avLst/>
          </a:prstGeom>
          <a:noFill/>
        </p:spPr>
      </p:pic>
      <p:pic>
        <p:nvPicPr>
          <p:cNvPr id="5123" name="Picture 3" descr="C:\Users\Markovic\Desktop\veronauka\Слике\О Христу\imagesисаиј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96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kovic\Desktop\veronauka\Слике\О Христу\4Јеремиј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244643" cy="5105400"/>
          </a:xfrm>
          <a:prstGeom prst="rect">
            <a:avLst/>
          </a:prstGeom>
          <a:noFill/>
        </p:spPr>
      </p:pic>
      <p:pic>
        <p:nvPicPr>
          <p:cNvPr id="7171" name="Picture 3" descr="C:\Users\Markovic\Desktop\veronauka\Слике\О Христу\Јеремиј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2743200" cy="379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kovic\Desktop\veronauka\Слике\О Христу\prop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815840" cy="6019800"/>
          </a:xfrm>
          <a:prstGeom prst="rect">
            <a:avLst/>
          </a:prstGeom>
          <a:noFill/>
        </p:spPr>
      </p:pic>
      <p:pic>
        <p:nvPicPr>
          <p:cNvPr id="9219" name="Picture 3" descr="C:\Users\Markovic\Desktop\veronauka\Слике\О Христу\Јеѕекиј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3352800" cy="4224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kovic\Desktop\veronauka\Слике\О Христу\Daniel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9091" cy="4038600"/>
          </a:xfrm>
          <a:prstGeom prst="rect">
            <a:avLst/>
          </a:prstGeom>
          <a:noFill/>
        </p:spPr>
      </p:pic>
      <p:pic>
        <p:nvPicPr>
          <p:cNvPr id="10243" name="Picture 3" descr="C:\Users\Markovic\Desktop\veronauka\Слике\О Христу\image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429000"/>
            <a:ext cx="338038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600" dirty="0" smtClean="0">
                <a:hlinkClick r:id="rId2" tooltip="Осија"/>
              </a:rPr>
              <a:t>Осија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3" tooltip="Јоил"/>
              </a:rPr>
              <a:t>Јоил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4" tooltip="Амос"/>
              </a:rPr>
              <a:t>Амос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5" tooltip="Авдија"/>
              </a:rPr>
              <a:t>Авдија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6" tooltip="Јона"/>
              </a:rPr>
              <a:t>Јона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7" tooltip="Михеј"/>
              </a:rPr>
              <a:t>Михеј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8" tooltip="Наум"/>
              </a:rPr>
              <a:t>Наум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9" tooltip="Авакум"/>
              </a:rPr>
              <a:t>Авакум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10" tooltip="Софонија"/>
              </a:rPr>
              <a:t>Софонија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11" tooltip="Агеј"/>
              </a:rPr>
              <a:t>Агеј</a:t>
            </a:r>
            <a:r>
              <a:rPr lang="sr-Cyrl-RS" sz="3600" dirty="0" smtClean="0"/>
              <a:t>, </a:t>
            </a:r>
            <a:r>
              <a:rPr lang="sr-Cyrl-RS" sz="3600" dirty="0" smtClean="0">
                <a:hlinkClick r:id="rId12" tooltip="Захарија"/>
              </a:rPr>
              <a:t>Захарија</a:t>
            </a:r>
            <a:r>
              <a:rPr lang="en-US" sz="3600" dirty="0" smtClean="0"/>
              <a:t>,</a:t>
            </a:r>
            <a:r>
              <a:rPr lang="sr-Cyrl-RS" sz="3600" dirty="0" smtClean="0"/>
              <a:t> </a:t>
            </a:r>
            <a:r>
              <a:rPr lang="sr-Cyrl-RS" sz="3600" dirty="0" smtClean="0">
                <a:hlinkClick r:id="rId13" tooltip="Малахија"/>
              </a:rPr>
              <a:t>Малахија</a:t>
            </a:r>
            <a:r>
              <a:rPr lang="sr-Cyrl-R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kovic\Desktop\veronauka\Слике\О Христу\3Михе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4254647" cy="5181600"/>
          </a:xfrm>
          <a:prstGeom prst="rect">
            <a:avLst/>
          </a:prstGeom>
          <a:noFill/>
        </p:spPr>
      </p:pic>
      <p:pic>
        <p:nvPicPr>
          <p:cNvPr id="6147" name="Picture 3" descr="C:\Users\Markovic\Desktop\veronauka\Слике\О Христу\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2667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516</Words>
  <Application>Microsoft Office PowerPoint</Application>
  <PresentationFormat>On-screen Show (4:3)</PresentationFormat>
  <Paragraphs>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Markovic</dc:creator>
  <cp:lastModifiedBy>denddju@gmail.com</cp:lastModifiedBy>
  <cp:revision>17</cp:revision>
  <dcterms:created xsi:type="dcterms:W3CDTF">2006-08-16T00:00:00Z</dcterms:created>
  <dcterms:modified xsi:type="dcterms:W3CDTF">2015-09-04T18:42:51Z</dcterms:modified>
</cp:coreProperties>
</file>