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2FD9F7-703C-4D5D-99CF-7CF7272F8DD0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C5F080-123F-4F32-B8CC-441CB7A912F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Стари завјет – једна цијела библиотека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sr-Cyrl-BA" sz="1400" dirty="0" smtClean="0"/>
              <a:t>Вјероучитељ: </a:t>
            </a:r>
          </a:p>
          <a:p>
            <a:pPr algn="l"/>
            <a:r>
              <a:rPr lang="sr-Cyrl-BA" sz="1400" dirty="0" smtClean="0"/>
              <a:t>Његош Вељанчић</a:t>
            </a:r>
          </a:p>
          <a:p>
            <a:pPr algn="r"/>
            <a:r>
              <a:rPr lang="sr-Cyrl-BA" sz="1400" dirty="0" smtClean="0"/>
              <a:t>Радили:</a:t>
            </a:r>
          </a:p>
          <a:p>
            <a:pPr algn="r"/>
            <a:r>
              <a:rPr lang="sr-Cyrl-BA" sz="1400" dirty="0" smtClean="0"/>
              <a:t>Андријана Антељ</a:t>
            </a:r>
          </a:p>
          <a:p>
            <a:pPr algn="r"/>
            <a:r>
              <a:rPr lang="sr-Cyrl-BA" sz="1400" dirty="0" smtClean="0"/>
              <a:t>Игор Лојпур</a:t>
            </a:r>
          </a:p>
          <a:p>
            <a:pPr algn="r"/>
            <a:r>
              <a:rPr lang="sr-Cyrl-BA" sz="1400" dirty="0" smtClean="0"/>
              <a:t>Марко Шаговновић</a:t>
            </a:r>
          </a:p>
          <a:p>
            <a:pPr algn="r"/>
            <a:r>
              <a:rPr lang="sr-Cyrl-BA" sz="1400" dirty="0" smtClean="0"/>
              <a:t>Ђорђе Калем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955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700808"/>
            <a:ext cx="723486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1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Хвала на пажњи</a:t>
            </a:r>
            <a:endParaRPr lang="en-US" sz="1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45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BA" dirty="0" smtClean="0"/>
              <a:t>Стари завјет је први дио Светог писма. 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Ријеч завјет значи савез или договор и односи се на савез Бога са људима.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Стари завјет описује период од Стварања свијета до рођења Господа Исуса Христа.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Главни садржај Старог ѕавјета чини Божије обећање људима да ће им послати Месију или Спаситеља свијета.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Стари завјет описује личности и догађаје који су везани за Христов долазак.</a:t>
            </a:r>
          </a:p>
        </p:txBody>
      </p:sp>
    </p:spTree>
    <p:extLst>
      <p:ext uri="{BB962C8B-B14F-4D97-AF65-F5344CB8AC3E}">
        <p14:creationId xmlns:p14="http://schemas.microsoft.com/office/powerpoint/2010/main" val="15780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6693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BA" dirty="0" smtClean="0"/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Излагње Старог завјета може се приказати у облику дрвета и његових грана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Са тога дрвета би отпадале гране које нису у </a:t>
            </a:r>
            <a:r>
              <a:rPr lang="sr-Cyrl-BA" dirty="0" smtClean="0"/>
              <a:t>вези </a:t>
            </a:r>
            <a:r>
              <a:rPr lang="sr-Cyrl-BA" dirty="0" smtClean="0"/>
              <a:t>са Христом  (Месијом)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Послије истјеривања из раја, Бог првим људима даје обећање о Спаситељу</a:t>
            </a:r>
          </a:p>
          <a:p>
            <a:pPr>
              <a:buFont typeface="Wingdings" pitchFamily="2" charset="2"/>
              <a:buChar char="Ø"/>
            </a:pPr>
            <a:r>
              <a:rPr lang="sr-Cyrl-BA" dirty="0" smtClean="0"/>
              <a:t>Од Адама и Еве пратимо само оне личности које су битне за спасење људског рода (Сит, Сим, Аврам, Исак, Јаков, Јуда, Давид...)</a:t>
            </a:r>
          </a:p>
          <a:p>
            <a:pPr>
              <a:buFont typeface="Wingdings" pitchFamily="2" charset="2"/>
              <a:buChar char="Ø"/>
            </a:pPr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20301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BA" sz="4800" dirty="0" smtClean="0"/>
              <a:t>Стари завјет чини 39 књига. </a:t>
            </a:r>
          </a:p>
          <a:p>
            <a:pPr>
              <a:buFont typeface="Wingdings" pitchFamily="2" charset="2"/>
              <a:buChar char="Ø"/>
            </a:pPr>
            <a:r>
              <a:rPr lang="sr-Cyrl-BA" sz="4800" dirty="0" smtClean="0"/>
              <a:t>Он се дјеле на 4 групе:</a:t>
            </a:r>
          </a:p>
          <a:p>
            <a:pPr algn="just">
              <a:buFont typeface="Courier New" pitchFamily="49" charset="0"/>
              <a:buChar char="o"/>
            </a:pPr>
            <a:r>
              <a:rPr lang="sr-Cyrl-BA" sz="4800" dirty="0" smtClean="0"/>
              <a:t>     Законске (5 књига)</a:t>
            </a:r>
          </a:p>
          <a:p>
            <a:pPr algn="just">
              <a:buFont typeface="Courier New" pitchFamily="49" charset="0"/>
              <a:buChar char="o"/>
            </a:pPr>
            <a:r>
              <a:rPr lang="sr-Cyrl-BA" sz="4800" dirty="0" smtClean="0"/>
              <a:t>     Историјске (12 књига)</a:t>
            </a:r>
          </a:p>
          <a:p>
            <a:pPr algn="just">
              <a:buFont typeface="Courier New" pitchFamily="49" charset="0"/>
              <a:buChar char="o"/>
            </a:pPr>
            <a:r>
              <a:rPr lang="sr-Cyrl-BA" sz="4800" dirty="0" smtClean="0"/>
              <a:t>     Пророчке (17 књига)</a:t>
            </a:r>
          </a:p>
          <a:p>
            <a:pPr algn="just">
              <a:buFont typeface="Courier New" pitchFamily="49" charset="0"/>
              <a:buChar char="o"/>
            </a:pPr>
            <a:r>
              <a:rPr lang="sr-Cyrl-BA" sz="4800" dirty="0" smtClean="0"/>
              <a:t>     Поучне (5 књига)</a:t>
            </a:r>
          </a:p>
          <a:p>
            <a:pPr>
              <a:buFont typeface="Wingdings" pitchFamily="2" charset="2"/>
              <a:buChar char="Ø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386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r>
              <a:rPr lang="sr-Cyrl-RS" sz="4800" dirty="0" smtClean="0"/>
              <a:t>Законске књиге:</a:t>
            </a:r>
          </a:p>
          <a:p>
            <a:pPr marL="137160" indent="0">
              <a:buNone/>
            </a:pPr>
            <a:endParaRPr lang="sr-Cyrl-RS" sz="4800" dirty="0"/>
          </a:p>
          <a:p>
            <a:pPr marL="137160" indent="0">
              <a:buNone/>
            </a:pPr>
            <a:r>
              <a:rPr lang="sr-Cyrl-RS" sz="4800" dirty="0" smtClean="0"/>
              <a:t> </a:t>
            </a:r>
            <a:r>
              <a:rPr lang="sr-Cyrl-RS" sz="3200" dirty="0" smtClean="0"/>
              <a:t>	књига Постања </a:t>
            </a:r>
          </a:p>
          <a:p>
            <a:pPr marL="137160" indent="0">
              <a:buNone/>
            </a:pPr>
            <a:r>
              <a:rPr lang="sr-Cyrl-RS" sz="3200" dirty="0"/>
              <a:t>	</a:t>
            </a:r>
            <a:r>
              <a:rPr lang="sr-Cyrl-RS" sz="3200" dirty="0" smtClean="0"/>
              <a:t>књига Изласка</a:t>
            </a:r>
          </a:p>
          <a:p>
            <a:pPr marL="137160" indent="0">
              <a:buNone/>
            </a:pPr>
            <a:r>
              <a:rPr lang="sr-Cyrl-RS" sz="3200" dirty="0"/>
              <a:t>	</a:t>
            </a:r>
            <a:r>
              <a:rPr lang="sr-Cyrl-RS" sz="3200" dirty="0" smtClean="0"/>
              <a:t>књига Левитска </a:t>
            </a:r>
          </a:p>
          <a:p>
            <a:pPr marL="137160" indent="0">
              <a:buNone/>
            </a:pPr>
            <a:r>
              <a:rPr lang="sr-Cyrl-RS" sz="3200" dirty="0"/>
              <a:t>	</a:t>
            </a:r>
            <a:r>
              <a:rPr lang="sr-Cyrl-RS" sz="3200" dirty="0" smtClean="0"/>
              <a:t>књига Бројева</a:t>
            </a:r>
          </a:p>
          <a:p>
            <a:pPr marL="137160" indent="0">
              <a:buNone/>
            </a:pPr>
            <a:r>
              <a:rPr lang="sr-Cyrl-RS" sz="3200" dirty="0"/>
              <a:t>	</a:t>
            </a:r>
            <a:r>
              <a:rPr lang="sr-Cyrl-RS" sz="3200" dirty="0" smtClean="0"/>
              <a:t>књига Поновљених закона</a:t>
            </a:r>
          </a:p>
        </p:txBody>
      </p:sp>
    </p:spTree>
    <p:extLst>
      <p:ext uri="{BB962C8B-B14F-4D97-AF65-F5344CB8AC3E}">
        <p14:creationId xmlns:p14="http://schemas.microsoft.com/office/powerpoint/2010/main" val="2910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92500" lnSpcReduction="10000"/>
          </a:bodyPr>
          <a:lstStyle/>
          <a:p>
            <a:r>
              <a:rPr lang="sr-Cyrl-BA" sz="4400" dirty="0" smtClean="0"/>
              <a:t>Историјске књиге:</a:t>
            </a:r>
          </a:p>
          <a:p>
            <a:endParaRPr lang="sr-Cyrl-BA" sz="4400" dirty="0" smtClean="0"/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Исуса Навина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О судијама 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О Рути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прва и друга књига Самуилова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прва и друга књига Дневника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прва и друга књига О царевима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О Јестири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Јездрина</a:t>
            </a:r>
          </a:p>
          <a:p>
            <a:pPr marL="137160" indent="0">
              <a:buNone/>
            </a:pPr>
            <a:r>
              <a:rPr lang="sr-Cyrl-BA" sz="3200" dirty="0"/>
              <a:t>	</a:t>
            </a:r>
            <a:r>
              <a:rPr lang="sr-Cyrl-BA" sz="3200" dirty="0" smtClean="0"/>
              <a:t>књига Немијина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6528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endParaRPr lang="sr-Cyrl-RS" dirty="0" smtClean="0"/>
          </a:p>
          <a:p>
            <a:r>
              <a:rPr lang="sr-Cyrl-RS" sz="4800" dirty="0" smtClean="0"/>
              <a:t>Поучне књиге:</a:t>
            </a:r>
          </a:p>
          <a:p>
            <a:pPr marL="137160" indent="0">
              <a:buNone/>
            </a:pPr>
            <a:endParaRPr lang="sr-Cyrl-RS" dirty="0"/>
          </a:p>
          <a:p>
            <a:pPr marL="137160" indent="0">
              <a:buNone/>
            </a:pPr>
            <a:r>
              <a:rPr lang="sr-Cyrl-RS" sz="3600" dirty="0" smtClean="0"/>
              <a:t>	књига О Јову</a:t>
            </a:r>
          </a:p>
          <a:p>
            <a:pPr marL="137160" indent="0">
              <a:buNone/>
            </a:pPr>
            <a:r>
              <a:rPr lang="sr-Cyrl-RS" sz="3600" dirty="0"/>
              <a:t>	</a:t>
            </a:r>
            <a:r>
              <a:rPr lang="sr-Cyrl-RS" sz="3600" dirty="0" smtClean="0"/>
              <a:t>Псалми Давидови </a:t>
            </a:r>
          </a:p>
          <a:p>
            <a:pPr marL="137160" indent="0">
              <a:buNone/>
            </a:pPr>
            <a:r>
              <a:rPr lang="sr-Cyrl-RS" sz="3600" dirty="0"/>
              <a:t>	</a:t>
            </a:r>
            <a:r>
              <a:rPr lang="sr-Cyrl-RS" sz="3600" dirty="0" smtClean="0"/>
              <a:t>књига Проповједника</a:t>
            </a:r>
          </a:p>
          <a:p>
            <a:pPr marL="137160" indent="0">
              <a:buNone/>
            </a:pPr>
            <a:r>
              <a:rPr lang="sr-Cyrl-RS" sz="3600" dirty="0" smtClean="0"/>
              <a:t>	Пјесма над пјесмама</a:t>
            </a:r>
          </a:p>
          <a:p>
            <a:pPr marL="137160" indent="0">
              <a:buNone/>
            </a:pPr>
            <a:r>
              <a:rPr lang="sr-Cyrl-RS" sz="3600" dirty="0"/>
              <a:t>	</a:t>
            </a:r>
            <a:r>
              <a:rPr lang="sr-Cyrl-RS" sz="3600" dirty="0" smtClean="0"/>
              <a:t>Приче Соломонове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9366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92500" lnSpcReduction="20000"/>
          </a:bodyPr>
          <a:lstStyle/>
          <a:p>
            <a:endParaRPr lang="sr-Cyrl-RS" dirty="0" smtClean="0"/>
          </a:p>
          <a:p>
            <a:r>
              <a:rPr lang="sr-Cyrl-RS" sz="5200" dirty="0" smtClean="0"/>
              <a:t>Пророчке књиге:</a:t>
            </a:r>
          </a:p>
          <a:p>
            <a:pPr marL="137160" indent="0">
              <a:buNone/>
            </a:pPr>
            <a:endParaRPr lang="sr-Cyrl-RS" dirty="0"/>
          </a:p>
          <a:p>
            <a:pPr marL="137160" indent="0">
              <a:buNone/>
            </a:pPr>
            <a:r>
              <a:rPr lang="sr-Cyrl-RS" dirty="0" smtClean="0"/>
              <a:t>	књига пророка Исаије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r>
              <a:rPr lang="sr-Cyrl-RS" dirty="0" smtClean="0"/>
              <a:t>књига пророка Јеремије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r>
              <a:rPr lang="sr-Cyrl-RS" dirty="0" smtClean="0"/>
              <a:t>Плач Јеремијин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r>
              <a:rPr lang="sr-Cyrl-RS" dirty="0" smtClean="0"/>
              <a:t>књига пророка Данила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r>
              <a:rPr lang="sr-Cyrl-RS" dirty="0" smtClean="0"/>
              <a:t>књига пророка Језекиља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r>
              <a:rPr lang="sr-Cyrl-RS" dirty="0" smtClean="0"/>
              <a:t>књиге 12 малих пророка: Осије, Јоила, Амоса, Авдије, Јоне, Михеја, Наума,  Софроније, Авакума, Агеја, Захарије и Малахије.</a:t>
            </a:r>
          </a:p>
          <a:p>
            <a:pPr marL="137160" indent="0">
              <a:buNone/>
            </a:pPr>
            <a:r>
              <a:rPr lang="sr-Cyrl-RS" dirty="0"/>
              <a:t>	</a:t>
            </a:r>
            <a:endParaRPr lang="sr-Cyrl-RS" dirty="0" smtClean="0"/>
          </a:p>
          <a:p>
            <a:pPr marL="137160" indent="0">
              <a:buNone/>
            </a:pPr>
            <a:r>
              <a:rPr lang="sr-Cyrl-RS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48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sr-Cyrl-BA" dirty="0" smtClean="0"/>
              <a:t>Дефтероканонске књиге су оне књиге које се налазе у грчком преводу (</a:t>
            </a:r>
            <a:r>
              <a:rPr lang="sr-Cyrl-BA" dirty="0" err="1" smtClean="0"/>
              <a:t>Септуагинта</a:t>
            </a:r>
            <a:r>
              <a:rPr lang="sr-Cyrl-BA" dirty="0" smtClean="0"/>
              <a:t> </a:t>
            </a:r>
            <a:r>
              <a:rPr lang="sr-Cyrl-BA" dirty="0" smtClean="0"/>
              <a:t>или превод седамдесеторице).</a:t>
            </a:r>
          </a:p>
          <a:p>
            <a:pPr marL="137160" indent="0">
              <a:buNone/>
            </a:pPr>
            <a:r>
              <a:rPr lang="sr-Cyrl-BA" dirty="0" smtClean="0"/>
              <a:t>То су: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прва и друга књига Јездрина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књига Премудрости Соломонових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књига Варухова 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књига Сирахова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посланица Јеремијина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књига о Товији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књига о Јудити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додатак књизи Пророка Данила</a:t>
            </a:r>
          </a:p>
          <a:p>
            <a:pPr marL="137160" indent="0">
              <a:buNone/>
            </a:pPr>
            <a:r>
              <a:rPr lang="sr-Cyrl-BA" dirty="0"/>
              <a:t>	</a:t>
            </a:r>
            <a:r>
              <a:rPr lang="sr-Cyrl-BA" dirty="0" smtClean="0"/>
              <a:t>четири књиге Макавејске</a:t>
            </a: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88385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157</TotalTime>
  <Words>228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Courier New</vt:lpstr>
      <vt:lpstr>Lucida Sans</vt:lpstr>
      <vt:lpstr>Times New Roman</vt:lpstr>
      <vt:lpstr>Wingdings</vt:lpstr>
      <vt:lpstr>Wingdings 2</vt:lpstr>
      <vt:lpstr>Wingdings 3</vt:lpstr>
      <vt:lpstr>Apex</vt:lpstr>
      <vt:lpstr>Стари завјет – једна цијела библиотека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 завјет – једна цијела библиотека</dc:title>
  <dc:creator>pc</dc:creator>
  <cp:lastModifiedBy>Dragan</cp:lastModifiedBy>
  <cp:revision>19</cp:revision>
  <dcterms:created xsi:type="dcterms:W3CDTF">2019-01-25T08:17:53Z</dcterms:created>
  <dcterms:modified xsi:type="dcterms:W3CDTF">2019-02-24T19:45:15Z</dcterms:modified>
</cp:coreProperties>
</file>