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71" autoAdjust="0"/>
  </p:normalViewPr>
  <p:slideViewPr>
    <p:cSldViewPr snapToGrid="0">
      <p:cViewPr varScale="1">
        <p:scale>
          <a:sx n="68" d="100"/>
          <a:sy n="68" d="100"/>
        </p:scale>
        <p:origin x="157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18C-B09A-4C1C-A1D7-7680F182FD2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AAC8-0F54-4B2A-AC81-D9F6846A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43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18C-B09A-4C1C-A1D7-7680F182FD2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AAC8-0F54-4B2A-AC81-D9F6846A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78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18C-B09A-4C1C-A1D7-7680F182FD2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AAC8-0F54-4B2A-AC81-D9F6846A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2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18C-B09A-4C1C-A1D7-7680F182FD2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AAC8-0F54-4B2A-AC81-D9F6846A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0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18C-B09A-4C1C-A1D7-7680F182FD2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AAC8-0F54-4B2A-AC81-D9F6846A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2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18C-B09A-4C1C-A1D7-7680F182FD2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AAC8-0F54-4B2A-AC81-D9F6846A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88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18C-B09A-4C1C-A1D7-7680F182FD2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AAC8-0F54-4B2A-AC81-D9F6846A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8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18C-B09A-4C1C-A1D7-7680F182FD2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AAC8-0F54-4B2A-AC81-D9F6846A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02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18C-B09A-4C1C-A1D7-7680F182FD2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AAC8-0F54-4B2A-AC81-D9F6846A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9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18C-B09A-4C1C-A1D7-7680F182FD2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AAC8-0F54-4B2A-AC81-D9F6846A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8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18C-B09A-4C1C-A1D7-7680F182FD2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AAC8-0F54-4B2A-AC81-D9F6846A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3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E018C-B09A-4C1C-A1D7-7680F182FD2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9AAC8-0F54-4B2A-AC81-D9F6846A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9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2188"/>
            <a:ext cx="12192000" cy="6977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704492" y="-1220006"/>
            <a:ext cx="15896492" cy="5106521"/>
          </a:xfrm>
        </p:spPr>
        <p:txBody>
          <a:bodyPr>
            <a:normAutofit/>
          </a:bodyPr>
          <a:lstStyle/>
          <a:p>
            <a:pPr algn="r"/>
            <a:r>
              <a:rPr lang="sr-Cyrl-RS" sz="6000" b="1" i="1" dirty="0" smtClean="0"/>
              <a:t>                </a:t>
            </a:r>
            <a:r>
              <a:rPr lang="sr-Cyrl-RS" sz="6000" b="1" i="1" dirty="0" smtClean="0">
                <a:solidFill>
                  <a:srgbClr val="FFFF00"/>
                </a:solidFill>
              </a:rPr>
              <a:t>СИЛАЗАК</a:t>
            </a:r>
            <a:r>
              <a:rPr lang="sr-Cyrl-RS" sz="6000" b="1" i="1" dirty="0" smtClean="0"/>
              <a:t> </a:t>
            </a:r>
            <a:r>
              <a:rPr lang="sr-Latn-RS" sz="6000" b="1" i="1" dirty="0" smtClean="0"/>
              <a:t/>
            </a:r>
            <a:br>
              <a:rPr lang="sr-Latn-RS" sz="6000" b="1" i="1" dirty="0" smtClean="0"/>
            </a:br>
            <a:r>
              <a:rPr lang="sr-Cyrl-RS" sz="6000" b="1" i="1" dirty="0" smtClean="0">
                <a:solidFill>
                  <a:srgbClr val="FF0000"/>
                </a:solidFill>
              </a:rPr>
              <a:t>СВЕТОГА</a:t>
            </a:r>
            <a:r>
              <a:rPr lang="sr-Cyrl-RS" sz="6000" b="1" i="1" dirty="0" smtClean="0"/>
              <a:t> </a:t>
            </a:r>
            <a:r>
              <a:rPr lang="sr-Cyrl-RS" sz="6000" b="1" i="1" dirty="0" smtClean="0">
                <a:solidFill>
                  <a:schemeClr val="accent1"/>
                </a:solidFill>
              </a:rPr>
              <a:t>ДУХА</a:t>
            </a:r>
            <a:br>
              <a:rPr lang="sr-Cyrl-RS" sz="6000" b="1" i="1" dirty="0" smtClean="0">
                <a:solidFill>
                  <a:schemeClr val="accent1"/>
                </a:solidFill>
              </a:rPr>
            </a:br>
            <a:r>
              <a:rPr lang="sr-Cyrl-RS" sz="6000" b="1" i="1" dirty="0" smtClean="0"/>
              <a:t> НА </a:t>
            </a:r>
            <a:r>
              <a:rPr lang="sr-Cyrl-RS" sz="6000" b="1" i="1" dirty="0" smtClean="0">
                <a:solidFill>
                  <a:srgbClr val="FFC000"/>
                </a:solidFill>
              </a:rPr>
              <a:t>АПОСТОЛЕ</a:t>
            </a:r>
            <a:endParaRPr lang="sr-Latn-RS" sz="6000" b="1" i="1" dirty="0">
              <a:solidFill>
                <a:srgbClr val="FFC000"/>
              </a:solidFill>
            </a:endParaRPr>
          </a:p>
        </p:txBody>
      </p:sp>
      <p:pic>
        <p:nvPicPr>
          <p:cNvPr id="1026" name="Picture 2" descr="Резултат слика за силазак светог духа на апостол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9513"/>
            <a:ext cx="4570543" cy="579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18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1668991" cy="74427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Rezultat slika za Sveti du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3622" y="3238500"/>
            <a:ext cx="8732694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ezultat slika za Isus Hristos i apostol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700" y="0"/>
            <a:ext cx="46863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164893"/>
            <a:ext cx="8919148" cy="21885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37875" y="4759036"/>
            <a:ext cx="8739266" cy="20989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202238"/>
            <a:ext cx="9144000" cy="1655762"/>
          </a:xfrm>
        </p:spPr>
        <p:txBody>
          <a:bodyPr/>
          <a:lstStyle/>
          <a:p>
            <a:r>
              <a:rPr lang="bs-Cyrl-BA" dirty="0" smtClean="0">
                <a:solidFill>
                  <a:srgbClr val="C00000"/>
                </a:solidFill>
              </a:rPr>
              <a:t>Да ли сте знали</a:t>
            </a:r>
            <a:r>
              <a:rPr lang="sr-Latn-BA" dirty="0" smtClean="0">
                <a:solidFill>
                  <a:srgbClr val="C00000"/>
                </a:solidFill>
              </a:rPr>
              <a:t>?</a:t>
            </a:r>
          </a:p>
          <a:p>
            <a:r>
              <a:rPr lang="sr-Latn-BA" dirty="0" smtClean="0">
                <a:solidFill>
                  <a:srgbClr val="C00000"/>
                </a:solidFill>
              </a:rPr>
              <a:t>34. </a:t>
            </a:r>
            <a:r>
              <a:rPr lang="bs-Cyrl-BA" dirty="0" smtClean="0">
                <a:solidFill>
                  <a:srgbClr val="C00000"/>
                </a:solidFill>
              </a:rPr>
              <a:t>година</a:t>
            </a:r>
            <a:r>
              <a:rPr lang="sr-Latn-BA" dirty="0" smtClean="0">
                <a:solidFill>
                  <a:srgbClr val="C00000"/>
                </a:solidFill>
              </a:rPr>
              <a:t>-</a:t>
            </a:r>
            <a:r>
              <a:rPr lang="bs-Cyrl-BA" dirty="0" smtClean="0">
                <a:solidFill>
                  <a:srgbClr val="C00000"/>
                </a:solidFill>
              </a:rPr>
              <a:t>Свети</a:t>
            </a:r>
            <a:r>
              <a:rPr lang="sr-Latn-BA" dirty="0" smtClean="0">
                <a:solidFill>
                  <a:srgbClr val="C00000"/>
                </a:solidFill>
              </a:rPr>
              <a:t> </a:t>
            </a:r>
            <a:r>
              <a:rPr lang="bs-Cyrl-BA" dirty="0" smtClean="0">
                <a:solidFill>
                  <a:srgbClr val="C00000"/>
                </a:solidFill>
              </a:rPr>
              <a:t>Дух</a:t>
            </a:r>
            <a:r>
              <a:rPr lang="sr-Latn-BA" dirty="0" smtClean="0">
                <a:solidFill>
                  <a:srgbClr val="C00000"/>
                </a:solidFill>
              </a:rPr>
              <a:t> </a:t>
            </a:r>
            <a:r>
              <a:rPr lang="bs-Cyrl-BA" dirty="0" smtClean="0">
                <a:solidFill>
                  <a:srgbClr val="C00000"/>
                </a:solidFill>
              </a:rPr>
              <a:t>је</a:t>
            </a:r>
            <a:r>
              <a:rPr lang="sr-Latn-BA" dirty="0" smtClean="0">
                <a:solidFill>
                  <a:srgbClr val="C00000"/>
                </a:solidFill>
              </a:rPr>
              <a:t> </a:t>
            </a:r>
            <a:r>
              <a:rPr lang="bs-Cyrl-BA" dirty="0" smtClean="0">
                <a:solidFill>
                  <a:srgbClr val="C00000"/>
                </a:solidFill>
              </a:rPr>
              <a:t>сишао</a:t>
            </a:r>
            <a:r>
              <a:rPr lang="sr-Latn-BA" dirty="0" smtClean="0">
                <a:solidFill>
                  <a:srgbClr val="C00000"/>
                </a:solidFill>
              </a:rPr>
              <a:t> </a:t>
            </a:r>
            <a:r>
              <a:rPr lang="bs-Cyrl-BA" dirty="0" smtClean="0">
                <a:solidFill>
                  <a:srgbClr val="C00000"/>
                </a:solidFill>
              </a:rPr>
              <a:t>на</a:t>
            </a:r>
            <a:r>
              <a:rPr lang="sr-Latn-BA" dirty="0" smtClean="0">
                <a:solidFill>
                  <a:srgbClr val="C00000"/>
                </a:solidFill>
              </a:rPr>
              <a:t> </a:t>
            </a:r>
            <a:r>
              <a:rPr lang="bs-Cyrl-BA" dirty="0" smtClean="0">
                <a:solidFill>
                  <a:srgbClr val="C00000"/>
                </a:solidFill>
              </a:rPr>
              <a:t>апостоле</a:t>
            </a:r>
            <a:r>
              <a:rPr lang="sr-Latn-BA" dirty="0" smtClean="0">
                <a:solidFill>
                  <a:srgbClr val="C00000"/>
                </a:solidFill>
              </a:rPr>
              <a:t>,</a:t>
            </a:r>
            <a:r>
              <a:rPr lang="bs-Cyrl-BA" dirty="0" smtClean="0">
                <a:solidFill>
                  <a:srgbClr val="C00000"/>
                </a:solidFill>
              </a:rPr>
              <a:t>тада је</a:t>
            </a:r>
            <a:r>
              <a:rPr lang="sr-Latn-BA" dirty="0" smtClean="0">
                <a:solidFill>
                  <a:srgbClr val="C00000"/>
                </a:solidFill>
              </a:rPr>
              <a:t> </a:t>
            </a:r>
            <a:r>
              <a:rPr lang="bs-Cyrl-BA" dirty="0" smtClean="0">
                <a:solidFill>
                  <a:srgbClr val="C00000"/>
                </a:solidFill>
              </a:rPr>
              <a:t>рођендан</a:t>
            </a:r>
            <a:r>
              <a:rPr lang="sr-Latn-BA" dirty="0" smtClean="0">
                <a:solidFill>
                  <a:srgbClr val="C00000"/>
                </a:solidFill>
              </a:rPr>
              <a:t> </a:t>
            </a:r>
            <a:r>
              <a:rPr lang="bs-Cyrl-BA" dirty="0" smtClean="0">
                <a:solidFill>
                  <a:srgbClr val="C00000"/>
                </a:solidFill>
              </a:rPr>
              <a:t>цркве!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4950" y="-18368"/>
            <a:ext cx="9144000" cy="2191942"/>
          </a:xfrm>
        </p:spPr>
        <p:txBody>
          <a:bodyPr>
            <a:normAutofit/>
          </a:bodyPr>
          <a:lstStyle/>
          <a:p>
            <a:r>
              <a:rPr lang="bs-Cyrl-BA" sz="4000" dirty="0" smtClean="0">
                <a:solidFill>
                  <a:srgbClr val="FFFF00"/>
                </a:solidFill>
              </a:rPr>
              <a:t>Обећање</a:t>
            </a:r>
            <a:r>
              <a:rPr lang="sr-Latn-BA" sz="4000" i="1" dirty="0" smtClean="0">
                <a:solidFill>
                  <a:srgbClr val="FFFF00"/>
                </a:solidFill>
              </a:rPr>
              <a:t> </a:t>
            </a:r>
            <a:r>
              <a:rPr lang="bs-Cyrl-BA" sz="4000" dirty="0" smtClean="0">
                <a:solidFill>
                  <a:srgbClr val="FFFF00"/>
                </a:solidFill>
              </a:rPr>
              <a:t>Христа</a:t>
            </a:r>
            <a:r>
              <a:rPr lang="sr-Latn-BA" sz="4000" i="1" dirty="0" smtClean="0">
                <a:solidFill>
                  <a:srgbClr val="FFFF00"/>
                </a:solidFill>
              </a:rPr>
              <a:t> </a:t>
            </a:r>
            <a:r>
              <a:rPr lang="bs-Cyrl-BA" sz="4000" dirty="0" smtClean="0">
                <a:solidFill>
                  <a:srgbClr val="FFFF00"/>
                </a:solidFill>
              </a:rPr>
              <a:t>да</a:t>
            </a:r>
            <a:r>
              <a:rPr lang="sr-Latn-BA" sz="4000" i="1" dirty="0" smtClean="0">
                <a:solidFill>
                  <a:srgbClr val="FFFF00"/>
                </a:solidFill>
              </a:rPr>
              <a:t> </a:t>
            </a:r>
            <a:r>
              <a:rPr lang="bs-Cyrl-BA" sz="4000" i="1" dirty="0" smtClean="0">
                <a:solidFill>
                  <a:srgbClr val="FFFF00"/>
                </a:solidFill>
              </a:rPr>
              <a:t>ће</a:t>
            </a:r>
            <a:r>
              <a:rPr lang="sr-Latn-BA" sz="4000" i="1" dirty="0" smtClean="0">
                <a:solidFill>
                  <a:srgbClr val="FFFF00"/>
                </a:solidFill>
              </a:rPr>
              <a:t> </a:t>
            </a:r>
            <a:r>
              <a:rPr lang="bs-Cyrl-BA" sz="4000" dirty="0" smtClean="0">
                <a:solidFill>
                  <a:srgbClr val="FFFF00"/>
                </a:solidFill>
              </a:rPr>
              <a:t>послати</a:t>
            </a:r>
            <a:r>
              <a:rPr lang="sr-Latn-BA" sz="4000" i="1" dirty="0" smtClean="0">
                <a:solidFill>
                  <a:srgbClr val="FFFF00"/>
                </a:solidFill>
              </a:rPr>
              <a:t> </a:t>
            </a:r>
            <a:r>
              <a:rPr lang="bs-Cyrl-BA" sz="4000" dirty="0" smtClean="0">
                <a:solidFill>
                  <a:srgbClr val="FFFF00"/>
                </a:solidFill>
              </a:rPr>
              <a:t>апостолима</a:t>
            </a:r>
            <a:r>
              <a:rPr lang="sr-Latn-BA" sz="4000" i="1" dirty="0" smtClean="0">
                <a:solidFill>
                  <a:srgbClr val="FFFF00"/>
                </a:solidFill>
              </a:rPr>
              <a:t> </a:t>
            </a:r>
            <a:r>
              <a:rPr lang="bs-Cyrl-BA" sz="4000" dirty="0" smtClean="0">
                <a:solidFill>
                  <a:srgbClr val="FFFF00"/>
                </a:solidFill>
              </a:rPr>
              <a:t>Светог</a:t>
            </a:r>
            <a:r>
              <a:rPr lang="sr-Latn-BA" sz="4000" i="1" dirty="0" smtClean="0">
                <a:solidFill>
                  <a:srgbClr val="FFFF00"/>
                </a:solidFill>
              </a:rPr>
              <a:t> </a:t>
            </a:r>
            <a:r>
              <a:rPr lang="bs-Cyrl-BA" sz="4000" dirty="0" smtClean="0">
                <a:solidFill>
                  <a:srgbClr val="FFFF00"/>
                </a:solidFill>
              </a:rPr>
              <a:t>Духа</a:t>
            </a:r>
            <a:r>
              <a:rPr lang="sr-Latn-BA" sz="4000" i="1" dirty="0" smtClean="0">
                <a:solidFill>
                  <a:srgbClr val="FFFF00"/>
                </a:solidFill>
              </a:rPr>
              <a:t> </a:t>
            </a:r>
            <a:r>
              <a:rPr lang="bs-Cyrl-BA" sz="4000" dirty="0" smtClean="0">
                <a:solidFill>
                  <a:srgbClr val="FFFF00"/>
                </a:solidFill>
              </a:rPr>
              <a:t>десило</a:t>
            </a:r>
            <a:r>
              <a:rPr lang="sr-Latn-BA" sz="4000" i="1" dirty="0" smtClean="0">
                <a:solidFill>
                  <a:srgbClr val="FFFF00"/>
                </a:solidFill>
              </a:rPr>
              <a:t> </a:t>
            </a:r>
            <a:r>
              <a:rPr lang="bs-Cyrl-BA" sz="4000" i="1" dirty="0" smtClean="0">
                <a:solidFill>
                  <a:srgbClr val="FFFF00"/>
                </a:solidFill>
              </a:rPr>
              <a:t>с</a:t>
            </a:r>
            <a:r>
              <a:rPr lang="sr-Latn-BA" sz="4000" i="1" dirty="0" smtClean="0">
                <a:solidFill>
                  <a:srgbClr val="FFFF00"/>
                </a:solidFill>
              </a:rPr>
              <a:t>e </a:t>
            </a:r>
            <a:r>
              <a:rPr lang="bs-Cyrl-BA" sz="4000" dirty="0" smtClean="0">
                <a:solidFill>
                  <a:srgbClr val="FFFF00"/>
                </a:solidFill>
              </a:rPr>
              <a:t>десет</a:t>
            </a:r>
            <a:r>
              <a:rPr lang="sr-Latn-BA" sz="4000" i="1" dirty="0" smtClean="0">
                <a:solidFill>
                  <a:srgbClr val="FFFF00"/>
                </a:solidFill>
              </a:rPr>
              <a:t> </a:t>
            </a:r>
            <a:r>
              <a:rPr lang="bs-Cyrl-BA" sz="4000" dirty="0" smtClean="0">
                <a:solidFill>
                  <a:srgbClr val="FFFF00"/>
                </a:solidFill>
              </a:rPr>
              <a:t>дана</a:t>
            </a:r>
            <a:r>
              <a:rPr lang="sr-Latn-BA" sz="4000" i="1" dirty="0" smtClean="0">
                <a:solidFill>
                  <a:srgbClr val="FFFF00"/>
                </a:solidFill>
              </a:rPr>
              <a:t> </a:t>
            </a:r>
            <a:r>
              <a:rPr lang="bs-Cyrl-BA" sz="4000" i="1" dirty="0" smtClean="0">
                <a:solidFill>
                  <a:srgbClr val="FFFF00"/>
                </a:solidFill>
              </a:rPr>
              <a:t>након</a:t>
            </a:r>
            <a:r>
              <a:rPr lang="sr-Latn-BA" sz="4000" i="1" dirty="0" smtClean="0">
                <a:solidFill>
                  <a:srgbClr val="FFFF00"/>
                </a:solidFill>
              </a:rPr>
              <a:t> </a:t>
            </a:r>
            <a:r>
              <a:rPr lang="bs-Cyrl-BA" sz="4000" dirty="0" smtClean="0">
                <a:solidFill>
                  <a:srgbClr val="FFFF00"/>
                </a:solidFill>
              </a:rPr>
              <a:t>Христовог</a:t>
            </a:r>
            <a:r>
              <a:rPr lang="sr-Latn-BA" sz="4000" i="1" dirty="0" smtClean="0">
                <a:solidFill>
                  <a:srgbClr val="FFFF00"/>
                </a:solidFill>
              </a:rPr>
              <a:t> </a:t>
            </a:r>
            <a:r>
              <a:rPr lang="bs-Cyrl-BA" sz="4000" i="1" dirty="0">
                <a:solidFill>
                  <a:srgbClr val="FFFF00"/>
                </a:solidFill>
              </a:rPr>
              <a:t>В</a:t>
            </a:r>
            <a:r>
              <a:rPr lang="sr-Latn-BA" sz="4000" i="1" dirty="0" smtClean="0">
                <a:solidFill>
                  <a:srgbClr val="FFC000"/>
                </a:solidFill>
              </a:rPr>
              <a:t>a</a:t>
            </a:r>
            <a:r>
              <a:rPr lang="bs-Cyrl-BA" sz="4000" i="1" dirty="0" smtClean="0">
                <a:solidFill>
                  <a:srgbClr val="FF0000"/>
                </a:solidFill>
              </a:rPr>
              <a:t>з</a:t>
            </a:r>
            <a:r>
              <a:rPr lang="bs-Cyrl-BA" sz="4000" i="1" dirty="0" smtClean="0">
                <a:solidFill>
                  <a:schemeClr val="accent5">
                    <a:lumMod val="75000"/>
                  </a:schemeClr>
                </a:solidFill>
              </a:rPr>
              <a:t>н</a:t>
            </a:r>
            <a:r>
              <a:rPr lang="bs-Cyrl-BA" sz="4000" i="1" dirty="0" smtClean="0">
                <a:solidFill>
                  <a:schemeClr val="accent6">
                    <a:lumMod val="75000"/>
                  </a:schemeClr>
                </a:solidFill>
              </a:rPr>
              <a:t>е</a:t>
            </a:r>
            <a:r>
              <a:rPr lang="bs-Cyrl-BA" sz="4000" i="1" dirty="0" smtClean="0">
                <a:solidFill>
                  <a:srgbClr val="7030A0"/>
                </a:solidFill>
              </a:rPr>
              <a:t>с</a:t>
            </a:r>
            <a:r>
              <a:rPr lang="bs-Cyrl-BA" sz="4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r>
              <a:rPr lang="bs-Cyrl-BA" sz="4000" i="1" dirty="0" smtClean="0">
                <a:solidFill>
                  <a:schemeClr val="accent4">
                    <a:lumMod val="50000"/>
                  </a:schemeClr>
                </a:solidFill>
              </a:rPr>
              <a:t>њ</a:t>
            </a:r>
            <a:r>
              <a:rPr lang="bs-Cyrl-BA" sz="4000" i="1" dirty="0" smtClean="0">
                <a:solidFill>
                  <a:srgbClr val="FFFF00"/>
                </a:solidFill>
              </a:rPr>
              <a:t>а</a:t>
            </a:r>
            <a:endParaRPr lang="en-US" sz="40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90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zultat slika za appstoli i sveti du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bs-Cyrl-BA" dirty="0" smtClean="0">
                <a:solidFill>
                  <a:srgbClr val="FFFF00"/>
                </a:solidFill>
              </a:rPr>
              <a:t>Апостоли</a:t>
            </a:r>
            <a:r>
              <a:rPr lang="sr-Latn-BA" dirty="0" smtClean="0">
                <a:solidFill>
                  <a:srgbClr val="FFFF00"/>
                </a:solidFill>
              </a:rPr>
              <a:t> </a:t>
            </a:r>
            <a:r>
              <a:rPr lang="bs-Cyrl-BA" dirty="0" smtClean="0">
                <a:solidFill>
                  <a:srgbClr val="FFFF00"/>
                </a:solidFill>
              </a:rPr>
              <a:t>су</a:t>
            </a:r>
            <a:r>
              <a:rPr lang="sr-Latn-BA" dirty="0" smtClean="0">
                <a:solidFill>
                  <a:srgbClr val="FFFF00"/>
                </a:solidFill>
              </a:rPr>
              <a:t> </a:t>
            </a:r>
            <a:r>
              <a:rPr lang="bs-Cyrl-BA" dirty="0" smtClean="0">
                <a:solidFill>
                  <a:srgbClr val="FFFF00"/>
                </a:solidFill>
              </a:rPr>
              <a:t>се</a:t>
            </a:r>
            <a:r>
              <a:rPr lang="sr-Latn-BA" dirty="0" smtClean="0">
                <a:solidFill>
                  <a:srgbClr val="FFFF00"/>
                </a:solidFill>
              </a:rPr>
              <a:t> </a:t>
            </a:r>
            <a:r>
              <a:rPr lang="bs-Cyrl-BA" dirty="0" smtClean="0">
                <a:solidFill>
                  <a:srgbClr val="FFFF00"/>
                </a:solidFill>
              </a:rPr>
              <a:t>налазили</a:t>
            </a:r>
            <a:r>
              <a:rPr lang="sr-Latn-BA" dirty="0" smtClean="0">
                <a:solidFill>
                  <a:srgbClr val="FFFF00"/>
                </a:solidFill>
              </a:rPr>
              <a:t> </a:t>
            </a:r>
            <a:r>
              <a:rPr lang="bs-Cyrl-BA" dirty="0" smtClean="0">
                <a:solidFill>
                  <a:srgbClr val="FFFF00"/>
                </a:solidFill>
              </a:rPr>
              <a:t>у горњој</a:t>
            </a:r>
            <a:r>
              <a:rPr lang="sr-Latn-BA" dirty="0" smtClean="0">
                <a:solidFill>
                  <a:srgbClr val="FFFF00"/>
                </a:solidFill>
              </a:rPr>
              <a:t> </a:t>
            </a:r>
            <a:r>
              <a:rPr lang="bs-Cyrl-BA" dirty="0" smtClean="0">
                <a:solidFill>
                  <a:srgbClr val="FFFF00"/>
                </a:solidFill>
              </a:rPr>
              <a:t>соби</a:t>
            </a:r>
            <a:r>
              <a:rPr lang="sr-Latn-BA" dirty="0" smtClean="0">
                <a:solidFill>
                  <a:srgbClr val="FFFF00"/>
                </a:solidFill>
              </a:rPr>
              <a:t> </a:t>
            </a:r>
            <a:r>
              <a:rPr lang="bs-Cyrl-BA" dirty="0" smtClean="0">
                <a:solidFill>
                  <a:srgbClr val="FFFF00"/>
                </a:solidFill>
              </a:rPr>
              <a:t>куће</a:t>
            </a:r>
            <a:r>
              <a:rPr lang="sr-Latn-BA" dirty="0" smtClean="0">
                <a:solidFill>
                  <a:srgbClr val="FFFF00"/>
                </a:solidFill>
              </a:rPr>
              <a:t> </a:t>
            </a:r>
            <a:r>
              <a:rPr lang="bs-Cyrl-BA" dirty="0" smtClean="0">
                <a:solidFill>
                  <a:srgbClr val="FFFF00"/>
                </a:solidFill>
              </a:rPr>
              <a:t>на Сиону.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s-Cyrl-BA" sz="6000" dirty="0" smtClean="0">
                <a:solidFill>
                  <a:srgbClr val="FFFF00"/>
                </a:solidFill>
              </a:rPr>
              <a:t>Појавише се</a:t>
            </a:r>
            <a:r>
              <a:rPr lang="sr-Latn-BA" sz="6000" dirty="0" smtClean="0">
                <a:solidFill>
                  <a:srgbClr val="FFFF00"/>
                </a:solidFill>
              </a:rPr>
              <a:t> </a:t>
            </a:r>
            <a:r>
              <a:rPr lang="bs-Cyrl-BA" sz="6000" dirty="0" smtClean="0">
                <a:solidFill>
                  <a:srgbClr val="FFFF00"/>
                </a:solidFill>
              </a:rPr>
              <a:t>огњени</a:t>
            </a:r>
            <a:r>
              <a:rPr lang="sr-Latn-BA" sz="6000" dirty="0" smtClean="0">
                <a:solidFill>
                  <a:srgbClr val="FFFF00"/>
                </a:solidFill>
              </a:rPr>
              <a:t> j</a:t>
            </a:r>
            <a:r>
              <a:rPr lang="bs-Cyrl-BA" sz="6000" dirty="0" smtClean="0">
                <a:solidFill>
                  <a:srgbClr val="FFFF00"/>
                </a:solidFill>
              </a:rPr>
              <a:t>езици</a:t>
            </a:r>
            <a:r>
              <a:rPr lang="sr-Latn-BA" sz="6000" dirty="0" smtClean="0">
                <a:solidFill>
                  <a:srgbClr val="FFFF00"/>
                </a:solidFill>
              </a:rPr>
              <a:t> </a:t>
            </a:r>
            <a:r>
              <a:rPr lang="bs-Cyrl-BA" sz="6000" dirty="0">
                <a:solidFill>
                  <a:srgbClr val="FFFF00"/>
                </a:solidFill>
              </a:rPr>
              <a:t>с</a:t>
            </a:r>
            <a:r>
              <a:rPr lang="sr-Latn-BA" sz="6000" dirty="0" smtClean="0">
                <a:solidFill>
                  <a:srgbClr val="FFFF00"/>
                </a:solidFill>
              </a:rPr>
              <a:t> </a:t>
            </a:r>
            <a:r>
              <a:rPr lang="bs-Cyrl-BA" sz="6000" dirty="0" smtClean="0">
                <a:solidFill>
                  <a:srgbClr val="FFFF00"/>
                </a:solidFill>
              </a:rPr>
              <a:t>неба и </a:t>
            </a:r>
            <a:r>
              <a:rPr lang="sr-Latn-BA" sz="6000" dirty="0" smtClean="0">
                <a:solidFill>
                  <a:srgbClr val="FFFF00"/>
                </a:solidFill>
              </a:rPr>
              <a:t> </a:t>
            </a:r>
            <a:r>
              <a:rPr lang="bs-Cyrl-BA" sz="6000" dirty="0" smtClean="0">
                <a:solidFill>
                  <a:srgbClr val="FFFF00"/>
                </a:solidFill>
              </a:rPr>
              <a:t>спустише</a:t>
            </a:r>
            <a:r>
              <a:rPr lang="sr-Latn-BA" sz="6000" dirty="0" smtClean="0">
                <a:solidFill>
                  <a:srgbClr val="FFFF00"/>
                </a:solidFill>
              </a:rPr>
              <a:t> </a:t>
            </a:r>
            <a:r>
              <a:rPr lang="bs-Cyrl-BA" sz="6000" dirty="0" smtClean="0">
                <a:solidFill>
                  <a:srgbClr val="FFFF00"/>
                </a:solidFill>
              </a:rPr>
              <a:t>се по</a:t>
            </a:r>
            <a:r>
              <a:rPr lang="sr-Latn-BA" sz="6000" dirty="0" smtClean="0">
                <a:solidFill>
                  <a:srgbClr val="FFFF00"/>
                </a:solidFill>
              </a:rPr>
              <a:t> </a:t>
            </a:r>
            <a:r>
              <a:rPr lang="bs-Cyrl-BA" sz="6000" dirty="0" smtClean="0">
                <a:solidFill>
                  <a:srgbClr val="FFFF00"/>
                </a:solidFill>
              </a:rPr>
              <a:t>један</a:t>
            </a:r>
            <a:r>
              <a:rPr lang="sr-Latn-BA" sz="6000" dirty="0" smtClean="0">
                <a:solidFill>
                  <a:srgbClr val="FFFF00"/>
                </a:solidFill>
              </a:rPr>
              <a:t> </a:t>
            </a:r>
            <a:r>
              <a:rPr lang="bs-Cyrl-BA" sz="6000" dirty="0" smtClean="0">
                <a:solidFill>
                  <a:srgbClr val="FFFF00"/>
                </a:solidFill>
              </a:rPr>
              <a:t>на</a:t>
            </a:r>
            <a:r>
              <a:rPr lang="sr-Latn-BA" sz="6000" dirty="0" smtClean="0">
                <a:solidFill>
                  <a:srgbClr val="FFFF00"/>
                </a:solidFill>
              </a:rPr>
              <a:t> </a:t>
            </a:r>
            <a:r>
              <a:rPr lang="bs-Cyrl-BA" sz="6000" dirty="0" smtClean="0">
                <a:solidFill>
                  <a:srgbClr val="FFFF00"/>
                </a:solidFill>
              </a:rPr>
              <a:t>свакога</a:t>
            </a:r>
            <a:r>
              <a:rPr lang="sr-Latn-BA" sz="6000" dirty="0" smtClean="0">
                <a:solidFill>
                  <a:srgbClr val="FFFF00"/>
                </a:solidFill>
              </a:rPr>
              <a:t>,</a:t>
            </a:r>
            <a:r>
              <a:rPr lang="bs-Cyrl-BA" sz="6000" dirty="0" smtClean="0">
                <a:solidFill>
                  <a:srgbClr val="FFFF00"/>
                </a:solidFill>
              </a:rPr>
              <a:t>почевше</a:t>
            </a:r>
            <a:r>
              <a:rPr lang="sr-Latn-BA" sz="6000" dirty="0" smtClean="0">
                <a:solidFill>
                  <a:srgbClr val="FFFF00"/>
                </a:solidFill>
              </a:rPr>
              <a:t> </a:t>
            </a:r>
            <a:r>
              <a:rPr lang="bs-Cyrl-BA" sz="6000" dirty="0" smtClean="0">
                <a:solidFill>
                  <a:srgbClr val="FFFF00"/>
                </a:solidFill>
              </a:rPr>
              <a:t>сви</a:t>
            </a:r>
            <a:r>
              <a:rPr lang="sr-Latn-BA" sz="6000" dirty="0" smtClean="0">
                <a:solidFill>
                  <a:srgbClr val="FFFF00"/>
                </a:solidFill>
              </a:rPr>
              <a:t> </a:t>
            </a:r>
            <a:r>
              <a:rPr lang="bs-Cyrl-BA" sz="6000" dirty="0" smtClean="0">
                <a:solidFill>
                  <a:srgbClr val="FFFF00"/>
                </a:solidFill>
              </a:rPr>
              <a:t>говорити</a:t>
            </a:r>
            <a:r>
              <a:rPr lang="sr-Latn-BA" sz="6000" dirty="0" smtClean="0">
                <a:solidFill>
                  <a:srgbClr val="FFFF00"/>
                </a:solidFill>
              </a:rPr>
              <a:t> </a:t>
            </a:r>
            <a:r>
              <a:rPr lang="bs-Cyrl-BA" sz="6000" dirty="0" smtClean="0">
                <a:solidFill>
                  <a:srgbClr val="FFFF00"/>
                </a:solidFill>
              </a:rPr>
              <a:t>другим</a:t>
            </a:r>
            <a:r>
              <a:rPr lang="sr-Latn-BA" sz="6000" dirty="0" smtClean="0">
                <a:solidFill>
                  <a:srgbClr val="FFFF00"/>
                </a:solidFill>
              </a:rPr>
              <a:t> j</a:t>
            </a:r>
            <a:r>
              <a:rPr lang="bs-Cyrl-BA" sz="6000" dirty="0" smtClean="0">
                <a:solidFill>
                  <a:srgbClr val="FFFF00"/>
                </a:solidFill>
              </a:rPr>
              <a:t>езицима</a:t>
            </a:r>
            <a:r>
              <a:rPr lang="sr-Latn-BA" sz="6000" dirty="0" smtClean="0">
                <a:solidFill>
                  <a:srgbClr val="FFFF00"/>
                </a:solidFill>
              </a:rPr>
              <a:t> </a:t>
            </a:r>
            <a:r>
              <a:rPr lang="bs-Cyrl-BA" sz="6000" dirty="0" smtClean="0">
                <a:solidFill>
                  <a:srgbClr val="FFFF00"/>
                </a:solidFill>
              </a:rPr>
              <a:t>као</a:t>
            </a:r>
            <a:r>
              <a:rPr lang="sr-Latn-BA" sz="6000" dirty="0" smtClean="0">
                <a:solidFill>
                  <a:srgbClr val="FFFF00"/>
                </a:solidFill>
              </a:rPr>
              <a:t> </a:t>
            </a:r>
            <a:r>
              <a:rPr lang="bs-Cyrl-BA" sz="6000" dirty="0" smtClean="0">
                <a:solidFill>
                  <a:srgbClr val="FFFF00"/>
                </a:solidFill>
              </a:rPr>
              <a:t>што</a:t>
            </a:r>
            <a:r>
              <a:rPr lang="sr-Latn-BA" sz="6000" dirty="0" smtClean="0">
                <a:solidFill>
                  <a:srgbClr val="FFFF00"/>
                </a:solidFill>
              </a:rPr>
              <a:t> </a:t>
            </a:r>
            <a:r>
              <a:rPr lang="bs-Cyrl-BA" sz="6000" dirty="0" smtClean="0">
                <a:solidFill>
                  <a:srgbClr val="FFFF00"/>
                </a:solidFill>
              </a:rPr>
              <a:t>им</a:t>
            </a:r>
            <a:r>
              <a:rPr lang="sr-Latn-BA" sz="6000" dirty="0" smtClean="0">
                <a:solidFill>
                  <a:srgbClr val="FFFF00"/>
                </a:solidFill>
              </a:rPr>
              <a:t> </a:t>
            </a:r>
            <a:r>
              <a:rPr lang="bs-Cyrl-BA" sz="6000" dirty="0" smtClean="0">
                <a:solidFill>
                  <a:srgbClr val="FFFF00"/>
                </a:solidFill>
              </a:rPr>
              <a:t>Дух</a:t>
            </a:r>
            <a:r>
              <a:rPr lang="sr-Latn-BA" sz="6000" dirty="0" smtClean="0">
                <a:solidFill>
                  <a:srgbClr val="FFFF00"/>
                </a:solidFill>
              </a:rPr>
              <a:t> </a:t>
            </a:r>
            <a:r>
              <a:rPr lang="bs-Cyrl-BA" sz="6000" dirty="0" smtClean="0">
                <a:solidFill>
                  <a:srgbClr val="FFFF00"/>
                </a:solidFill>
              </a:rPr>
              <a:t>Даваше</a:t>
            </a:r>
            <a:r>
              <a:rPr lang="sr-Latn-BA" sz="6000" dirty="0" smtClean="0">
                <a:solidFill>
                  <a:srgbClr val="FFFF00"/>
                </a:solidFill>
              </a:rPr>
              <a:t>.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51318" y="3179618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1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zultat slika za betlehem u vrijeme isu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sr-Latn-BA" dirty="0" smtClean="0">
                <a:solidFill>
                  <a:srgbClr val="FFFF00"/>
                </a:solidFill>
              </a:rPr>
              <a:t>A</a:t>
            </a:r>
            <a:r>
              <a:rPr lang="bs-Cyrl-BA" dirty="0" smtClean="0">
                <a:solidFill>
                  <a:srgbClr val="FFFF00"/>
                </a:solidFill>
              </a:rPr>
              <a:t>постоли</a:t>
            </a:r>
            <a:r>
              <a:rPr lang="bs-Cyrl-BA" dirty="0">
                <a:solidFill>
                  <a:srgbClr val="FFFF00"/>
                </a:solidFill>
              </a:rPr>
              <a:t> </a:t>
            </a:r>
            <a:r>
              <a:rPr lang="bs-Cyrl-BA" dirty="0" smtClean="0">
                <a:solidFill>
                  <a:srgbClr val="FFFF00"/>
                </a:solidFill>
              </a:rPr>
              <a:t>су добили</a:t>
            </a:r>
            <a:r>
              <a:rPr lang="sr-Latn-BA" dirty="0" smtClean="0">
                <a:solidFill>
                  <a:srgbClr val="FFFF00"/>
                </a:solidFill>
              </a:rPr>
              <a:t> </a:t>
            </a:r>
            <a:r>
              <a:rPr lang="bs-Cyrl-BA" dirty="0" smtClean="0">
                <a:solidFill>
                  <a:srgbClr val="FFFF00"/>
                </a:solidFill>
              </a:rPr>
              <a:t>снагу</a:t>
            </a:r>
            <a:r>
              <a:rPr lang="sr-Latn-BA" dirty="0" smtClean="0">
                <a:solidFill>
                  <a:srgbClr val="FFFF00"/>
                </a:solidFill>
              </a:rPr>
              <a:t> </a:t>
            </a:r>
            <a:r>
              <a:rPr lang="bs-Cyrl-BA" dirty="0" smtClean="0">
                <a:solidFill>
                  <a:srgbClr val="FFFF00"/>
                </a:solidFill>
              </a:rPr>
              <a:t>да изађу</a:t>
            </a:r>
            <a:r>
              <a:rPr lang="sr-Latn-BA" dirty="0" smtClean="0">
                <a:solidFill>
                  <a:srgbClr val="FFFF00"/>
                </a:solidFill>
              </a:rPr>
              <a:t> </a:t>
            </a:r>
            <a:r>
              <a:rPr lang="bs-Cyrl-BA" dirty="0" smtClean="0">
                <a:solidFill>
                  <a:srgbClr val="FFFF00"/>
                </a:solidFill>
              </a:rPr>
              <a:t>из</a:t>
            </a:r>
            <a:r>
              <a:rPr lang="sr-Latn-BA" dirty="0" smtClean="0">
                <a:solidFill>
                  <a:srgbClr val="FFFF00"/>
                </a:solidFill>
              </a:rPr>
              <a:t> </a:t>
            </a:r>
            <a:r>
              <a:rPr lang="bs-Cyrl-BA" dirty="0" smtClean="0">
                <a:solidFill>
                  <a:srgbClr val="FFFF00"/>
                </a:solidFill>
              </a:rPr>
              <a:t>собе</a:t>
            </a:r>
            <a:r>
              <a:rPr lang="sr-Latn-BA" dirty="0" smtClean="0">
                <a:solidFill>
                  <a:srgbClr val="FFFF00"/>
                </a:solidFill>
              </a:rPr>
              <a:t> </a:t>
            </a:r>
            <a:r>
              <a:rPr lang="bs-Cyrl-BA" dirty="0" smtClean="0">
                <a:solidFill>
                  <a:srgbClr val="FFFF00"/>
                </a:solidFill>
              </a:rPr>
              <a:t>гдје су </a:t>
            </a:r>
            <a:r>
              <a:rPr lang="sr-Latn-BA" dirty="0" smtClean="0">
                <a:solidFill>
                  <a:srgbClr val="FFFF00"/>
                </a:solidFill>
              </a:rPr>
              <a:t> </a:t>
            </a:r>
            <a:r>
              <a:rPr lang="bs-Cyrl-BA" dirty="0" smtClean="0">
                <a:solidFill>
                  <a:srgbClr val="FFFF00"/>
                </a:solidFill>
              </a:rPr>
              <a:t>се</a:t>
            </a:r>
            <a:r>
              <a:rPr lang="sr-Latn-BA" dirty="0" smtClean="0">
                <a:solidFill>
                  <a:srgbClr val="FFFF00"/>
                </a:solidFill>
              </a:rPr>
              <a:t> </a:t>
            </a:r>
            <a:r>
              <a:rPr lang="bs-Cyrl-BA" dirty="0" smtClean="0">
                <a:solidFill>
                  <a:srgbClr val="FFFF00"/>
                </a:solidFill>
              </a:rPr>
              <a:t>крили</a:t>
            </a:r>
            <a:r>
              <a:rPr lang="sr-Latn-BA" dirty="0" smtClean="0">
                <a:solidFill>
                  <a:srgbClr val="FFFF00"/>
                </a:solidFill>
              </a:rPr>
              <a:t>,</a:t>
            </a:r>
            <a:r>
              <a:rPr lang="bs-Cyrl-BA" dirty="0" smtClean="0">
                <a:solidFill>
                  <a:srgbClr val="FFFF00"/>
                </a:solidFill>
              </a:rPr>
              <a:t>и почевше</a:t>
            </a:r>
            <a:r>
              <a:rPr lang="sr-Latn-BA" dirty="0" smtClean="0">
                <a:solidFill>
                  <a:srgbClr val="FFFF00"/>
                </a:solidFill>
              </a:rPr>
              <a:t> </a:t>
            </a:r>
            <a:r>
              <a:rPr lang="bs-Cyrl-BA" dirty="0" smtClean="0">
                <a:solidFill>
                  <a:srgbClr val="FFFF00"/>
                </a:solidFill>
              </a:rPr>
              <a:t>проповједати.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r-Latn-BA" dirty="0" smtClean="0"/>
              <a:t>                                                  </a:t>
            </a:r>
            <a:r>
              <a:rPr lang="bs-Cyrl-BA" sz="3200" dirty="0" smtClean="0">
                <a:solidFill>
                  <a:schemeClr val="accent2">
                    <a:lumMod val="75000"/>
                  </a:schemeClr>
                </a:solidFill>
              </a:rPr>
              <a:t>Да ли сте знали</a:t>
            </a:r>
            <a:r>
              <a:rPr lang="sr-Latn-BA" sz="3200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</a:p>
          <a:p>
            <a:endParaRPr lang="sr-Latn-BA" sz="32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r-Latn-BA" sz="3200" dirty="0" smtClean="0">
                <a:solidFill>
                  <a:schemeClr val="accent2">
                    <a:lumMod val="75000"/>
                  </a:schemeClr>
                </a:solidFill>
              </a:rPr>
              <a:t>  50 </a:t>
            </a:r>
            <a:r>
              <a:rPr lang="bs-Cyrl-BA" sz="3200" dirty="0" smtClean="0">
                <a:solidFill>
                  <a:schemeClr val="accent2">
                    <a:lumMod val="75000"/>
                  </a:schemeClr>
                </a:solidFill>
              </a:rPr>
              <a:t>ДАНА</a:t>
            </a:r>
            <a:r>
              <a:rPr lang="sr-Latn-BA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bs-Cyrl-BA" sz="3200" dirty="0" smtClean="0">
                <a:solidFill>
                  <a:schemeClr val="accent2">
                    <a:lumMod val="75000"/>
                  </a:schemeClr>
                </a:solidFill>
              </a:rPr>
              <a:t>ПОСЛИЈЕ</a:t>
            </a:r>
            <a:r>
              <a:rPr lang="sr-Latn-BA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bs-Cyrl-BA" sz="3200" dirty="0" smtClean="0">
                <a:solidFill>
                  <a:schemeClr val="accent2">
                    <a:lumMod val="75000"/>
                  </a:schemeClr>
                </a:solidFill>
              </a:rPr>
              <a:t>ВАСКРСЕЊА</a:t>
            </a:r>
            <a:r>
              <a:rPr lang="sr-Latn-BA" sz="3200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</a:p>
          <a:p>
            <a:r>
              <a:rPr lang="sr-Latn-BA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r-Latn-BA" sz="32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</a:t>
            </a:r>
            <a:r>
              <a:rPr lang="bs-Cyrl-BA" sz="3200" dirty="0" smtClean="0">
                <a:solidFill>
                  <a:schemeClr val="accent2">
                    <a:lumMod val="75000"/>
                  </a:schemeClr>
                </a:solidFill>
              </a:rPr>
              <a:t>ПРОСЛАВЉАМО</a:t>
            </a:r>
            <a:r>
              <a:rPr lang="sr-Latn-BA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bs-Cyrl-BA" sz="3200" dirty="0" smtClean="0">
                <a:solidFill>
                  <a:schemeClr val="accent2">
                    <a:lumMod val="75000"/>
                  </a:schemeClr>
                </a:solidFill>
              </a:rPr>
              <a:t>ПЕДЕСЕТНИЦУ</a:t>
            </a:r>
            <a:r>
              <a:rPr lang="sr-Latn-BA" sz="3200" dirty="0" smtClean="0">
                <a:solidFill>
                  <a:schemeClr val="accent2">
                    <a:lumMod val="75000"/>
                  </a:schemeClr>
                </a:solidFill>
              </a:rPr>
              <a:t> TJ</a:t>
            </a:r>
            <a:r>
              <a:rPr lang="bs-Cyrl-BA" sz="3200" dirty="0" smtClean="0">
                <a:solidFill>
                  <a:schemeClr val="accent2">
                    <a:lumMod val="75000"/>
                  </a:schemeClr>
                </a:solidFill>
              </a:rPr>
              <a:t>.СИЛАЗАК</a:t>
            </a:r>
            <a:r>
              <a:rPr lang="sr-Latn-BA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bs-Cyrl-BA" sz="3200" dirty="0" smtClean="0">
                <a:solidFill>
                  <a:schemeClr val="accent2">
                    <a:lumMod val="75000"/>
                  </a:schemeClr>
                </a:solidFill>
              </a:rPr>
              <a:t>СВЕТОГА</a:t>
            </a:r>
            <a:r>
              <a:rPr lang="sr-Latn-BA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bs-Cyrl-BA" sz="3200" dirty="0" smtClean="0">
                <a:solidFill>
                  <a:schemeClr val="accent2">
                    <a:lumMod val="75000"/>
                  </a:schemeClr>
                </a:solidFill>
              </a:rPr>
              <a:t>ДУХА</a:t>
            </a:r>
            <a:r>
              <a:rPr lang="sr-Latn-BA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bs-Cyrl-BA" sz="3200" dirty="0" smtClean="0">
                <a:solidFill>
                  <a:schemeClr val="accent2">
                    <a:lumMod val="75000"/>
                  </a:schemeClr>
                </a:solidFill>
              </a:rPr>
              <a:t>НА</a:t>
            </a:r>
            <a:r>
              <a:rPr lang="sr-Latn-BA" sz="3200" dirty="0" smtClean="0">
                <a:solidFill>
                  <a:schemeClr val="accent2">
                    <a:lumMod val="75000"/>
                  </a:schemeClr>
                </a:solidFill>
              </a:rPr>
              <a:t> A</a:t>
            </a:r>
            <a:r>
              <a:rPr lang="bs-Cyrl-BA" sz="3200" dirty="0" smtClean="0">
                <a:solidFill>
                  <a:schemeClr val="accent2">
                    <a:lumMod val="75000"/>
                  </a:schemeClr>
                </a:solidFill>
              </a:rPr>
              <a:t>ПОСТОЛЕ</a:t>
            </a:r>
            <a:r>
              <a:rPr lang="sr-Latn-BA" sz="3200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79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86500" y="93518"/>
            <a:ext cx="5905500" cy="676448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Rezultat slika za apostol pet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286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5582" y="0"/>
            <a:ext cx="8056418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s-Cyrl-BA" sz="2800" dirty="0" smtClean="0">
                <a:solidFill>
                  <a:srgbClr val="FFFF00"/>
                </a:solidFill>
              </a:rPr>
              <a:t>Први који</a:t>
            </a:r>
            <a:r>
              <a:rPr lang="sr-Latn-BA" sz="2800" dirty="0" smtClean="0">
                <a:solidFill>
                  <a:srgbClr val="FFFF00"/>
                </a:solidFill>
              </a:rPr>
              <a:t> je </a:t>
            </a:r>
            <a:r>
              <a:rPr lang="bs-Cyrl-BA" sz="2800" dirty="0" smtClean="0">
                <a:solidFill>
                  <a:srgbClr val="FFFF00"/>
                </a:solidFill>
              </a:rPr>
              <a:t>проповједао</a:t>
            </a:r>
            <a:r>
              <a:rPr lang="sr-Latn-BA" sz="2800" dirty="0" smtClean="0">
                <a:solidFill>
                  <a:srgbClr val="FFFF00"/>
                </a:solidFill>
              </a:rPr>
              <a:t> </a:t>
            </a:r>
            <a:r>
              <a:rPr lang="bs-Cyrl-BA" sz="2800" dirty="0" smtClean="0">
                <a:solidFill>
                  <a:srgbClr val="FFFF00"/>
                </a:solidFill>
              </a:rPr>
              <a:t>народу</a:t>
            </a:r>
            <a:r>
              <a:rPr lang="sr-Latn-BA" sz="2800" dirty="0" smtClean="0">
                <a:solidFill>
                  <a:srgbClr val="FFFF00"/>
                </a:solidFill>
              </a:rPr>
              <a:t> </a:t>
            </a:r>
            <a:r>
              <a:rPr lang="bs-Cyrl-BA" sz="2800" dirty="0" smtClean="0">
                <a:solidFill>
                  <a:srgbClr val="FFFF00"/>
                </a:solidFill>
              </a:rPr>
              <a:t>у</a:t>
            </a:r>
            <a:r>
              <a:rPr lang="sr-Latn-BA" sz="2800" dirty="0" smtClean="0">
                <a:solidFill>
                  <a:srgbClr val="FFFF00"/>
                </a:solidFill>
              </a:rPr>
              <a:t> J</a:t>
            </a:r>
            <a:r>
              <a:rPr lang="bs-Cyrl-BA" sz="2800" dirty="0" smtClean="0">
                <a:solidFill>
                  <a:srgbClr val="FFFF00"/>
                </a:solidFill>
              </a:rPr>
              <a:t>ерусалиму</a:t>
            </a:r>
            <a:r>
              <a:rPr lang="sr-Latn-BA" sz="2800" dirty="0" smtClean="0">
                <a:solidFill>
                  <a:srgbClr val="FFFF00"/>
                </a:solidFill>
              </a:rPr>
              <a:t> </a:t>
            </a:r>
            <a:r>
              <a:rPr lang="bs-Cyrl-BA" sz="2800" dirty="0" smtClean="0">
                <a:solidFill>
                  <a:srgbClr val="FFFF00"/>
                </a:solidFill>
              </a:rPr>
              <a:t>био</a:t>
            </a:r>
            <a:r>
              <a:rPr lang="sr-Latn-BA" sz="2800" dirty="0" smtClean="0">
                <a:solidFill>
                  <a:srgbClr val="FFFF00"/>
                </a:solidFill>
              </a:rPr>
              <a:t> je </a:t>
            </a:r>
            <a:r>
              <a:rPr lang="bs-Cyrl-BA" sz="2800" dirty="0" smtClean="0">
                <a:solidFill>
                  <a:srgbClr val="FFFF00"/>
                </a:solidFill>
              </a:rPr>
              <a:t>апостол </a:t>
            </a:r>
            <a:r>
              <a:rPr lang="sr-Cyrl-RS" sz="2800" dirty="0">
                <a:solidFill>
                  <a:srgbClr val="FFFF00"/>
                </a:solidFill>
              </a:rPr>
              <a:t>П</a:t>
            </a:r>
            <a:r>
              <a:rPr lang="sr-Latn-BA" sz="2800" dirty="0" smtClean="0">
                <a:solidFill>
                  <a:srgbClr val="FFFF00"/>
                </a:solidFill>
              </a:rPr>
              <a:t>e</a:t>
            </a:r>
            <a:r>
              <a:rPr lang="sr-Cyrl-RS" sz="2800" dirty="0" smtClean="0">
                <a:solidFill>
                  <a:srgbClr val="FFFF00"/>
                </a:solidFill>
              </a:rPr>
              <a:t>т</a:t>
            </a:r>
            <a:r>
              <a:rPr lang="sr-Latn-BA" sz="2800" dirty="0" smtClean="0">
                <a:solidFill>
                  <a:srgbClr val="FFFF00"/>
                </a:solidFill>
              </a:rPr>
              <a:t>a</a:t>
            </a:r>
            <a:r>
              <a:rPr lang="sr-Cyrl-RS" sz="2800" dirty="0" smtClean="0">
                <a:solidFill>
                  <a:srgbClr val="FFFF00"/>
                </a:solidFill>
              </a:rPr>
              <a:t>р</a:t>
            </a:r>
            <a:r>
              <a:rPr lang="sr-Latn-BA" sz="2800" dirty="0" smtClean="0">
                <a:solidFill>
                  <a:srgbClr val="FFFF00"/>
                </a:solidFill>
              </a:rPr>
              <a:t>.O</a:t>
            </a:r>
            <a:r>
              <a:rPr lang="bs-Cyrl-BA" sz="2800" dirty="0" smtClean="0">
                <a:solidFill>
                  <a:srgbClr val="FFFF00"/>
                </a:solidFill>
              </a:rPr>
              <a:t>н</a:t>
            </a:r>
            <a:r>
              <a:rPr lang="sr-Latn-BA" sz="2800" dirty="0" smtClean="0">
                <a:solidFill>
                  <a:srgbClr val="FFFF00"/>
                </a:solidFill>
              </a:rPr>
              <a:t> je </a:t>
            </a:r>
            <a:r>
              <a:rPr lang="bs-Cyrl-BA" sz="2800" dirty="0" smtClean="0">
                <a:solidFill>
                  <a:srgbClr val="FFFF00"/>
                </a:solidFill>
              </a:rPr>
              <a:t>хтио</a:t>
            </a:r>
            <a:r>
              <a:rPr lang="sr-Latn-BA" sz="2800" dirty="0" smtClean="0">
                <a:solidFill>
                  <a:srgbClr val="FFFF00"/>
                </a:solidFill>
              </a:rPr>
              <a:t> </a:t>
            </a:r>
            <a:r>
              <a:rPr lang="bs-Cyrl-BA" sz="2800" dirty="0" smtClean="0">
                <a:solidFill>
                  <a:srgbClr val="FFFF00"/>
                </a:solidFill>
              </a:rPr>
              <a:t>да кроз</a:t>
            </a:r>
            <a:r>
              <a:rPr lang="sr-Latn-BA" sz="2800" dirty="0" smtClean="0">
                <a:solidFill>
                  <a:srgbClr val="FFFF00"/>
                </a:solidFill>
              </a:rPr>
              <a:t> </a:t>
            </a:r>
            <a:r>
              <a:rPr lang="bs-Cyrl-BA" sz="2800" dirty="0" smtClean="0">
                <a:solidFill>
                  <a:srgbClr val="FFFF00"/>
                </a:solidFill>
              </a:rPr>
              <a:t>своју</a:t>
            </a:r>
            <a:r>
              <a:rPr lang="sr-Latn-BA" sz="2800" dirty="0" smtClean="0">
                <a:solidFill>
                  <a:srgbClr val="FFFF00"/>
                </a:solidFill>
              </a:rPr>
              <a:t> </a:t>
            </a:r>
            <a:r>
              <a:rPr lang="bs-Cyrl-BA" sz="2800" dirty="0" smtClean="0">
                <a:solidFill>
                  <a:srgbClr val="FFFF00"/>
                </a:solidFill>
              </a:rPr>
              <a:t>проповијед</a:t>
            </a:r>
            <a:r>
              <a:rPr lang="sr-Latn-BA" sz="2800" dirty="0" smtClean="0">
                <a:solidFill>
                  <a:srgbClr val="FFFF00"/>
                </a:solidFill>
              </a:rPr>
              <a:t> </a:t>
            </a:r>
            <a:r>
              <a:rPr lang="bs-Cyrl-BA" sz="2800" dirty="0" smtClean="0">
                <a:solidFill>
                  <a:srgbClr val="FFFF00"/>
                </a:solidFill>
              </a:rPr>
              <a:t>објасни</a:t>
            </a:r>
            <a:r>
              <a:rPr lang="sr-Latn-BA" sz="2800" dirty="0" smtClean="0">
                <a:solidFill>
                  <a:srgbClr val="FFFF00"/>
                </a:solidFill>
              </a:rPr>
              <a:t> </a:t>
            </a:r>
            <a:r>
              <a:rPr lang="bs-Cyrl-BA" sz="2800" dirty="0">
                <a:solidFill>
                  <a:srgbClr val="FFFF00"/>
                </a:solidFill>
              </a:rPr>
              <a:t>к</a:t>
            </a:r>
            <a:r>
              <a:rPr lang="sr-Latn-BA" sz="2800" dirty="0" smtClean="0">
                <a:solidFill>
                  <a:srgbClr val="FFFF00"/>
                </a:solidFill>
              </a:rPr>
              <a:t>o je </a:t>
            </a:r>
            <a:r>
              <a:rPr lang="bs-Cyrl-BA" sz="2800" dirty="0" smtClean="0">
                <a:solidFill>
                  <a:srgbClr val="FFFF00"/>
                </a:solidFill>
              </a:rPr>
              <a:t>био</a:t>
            </a:r>
            <a:r>
              <a:rPr lang="sr-Latn-BA" sz="2800" dirty="0" smtClean="0">
                <a:solidFill>
                  <a:srgbClr val="FFFF00"/>
                </a:solidFill>
              </a:rPr>
              <a:t> </a:t>
            </a:r>
            <a:r>
              <a:rPr lang="bs-Cyrl-BA" sz="2800" dirty="0">
                <a:solidFill>
                  <a:srgbClr val="FFFF00"/>
                </a:solidFill>
              </a:rPr>
              <a:t>Х</a:t>
            </a:r>
            <a:r>
              <a:rPr lang="bs-Cyrl-BA" sz="2800" dirty="0" smtClean="0">
                <a:solidFill>
                  <a:srgbClr val="FFFF00"/>
                </a:solidFill>
              </a:rPr>
              <a:t>ристос</a:t>
            </a:r>
            <a:r>
              <a:rPr lang="sr-Latn-BA" sz="2800" dirty="0" smtClean="0">
                <a:solidFill>
                  <a:srgbClr val="FFFF00"/>
                </a:solidFill>
              </a:rPr>
              <a:t> </a:t>
            </a:r>
            <a:r>
              <a:rPr lang="bs-Cyrl-BA" sz="2800" dirty="0" smtClean="0">
                <a:solidFill>
                  <a:srgbClr val="FFFF00"/>
                </a:solidFill>
              </a:rPr>
              <a:t>кога</a:t>
            </a:r>
            <a:r>
              <a:rPr lang="sr-Latn-BA" sz="2800" dirty="0" smtClean="0">
                <a:solidFill>
                  <a:srgbClr val="FFFF00"/>
                </a:solidFill>
              </a:rPr>
              <a:t> </a:t>
            </a:r>
            <a:r>
              <a:rPr lang="bs-Cyrl-BA" sz="2800" dirty="0" smtClean="0">
                <a:solidFill>
                  <a:srgbClr val="FFFF00"/>
                </a:solidFill>
              </a:rPr>
              <a:t>су</a:t>
            </a:r>
            <a:r>
              <a:rPr lang="sr-Latn-BA" sz="2800" dirty="0" smtClean="0">
                <a:solidFill>
                  <a:srgbClr val="FFFF00"/>
                </a:solidFill>
              </a:rPr>
              <a:t> J</a:t>
            </a:r>
            <a:r>
              <a:rPr lang="bs-Cyrl-BA" sz="2800" dirty="0" smtClean="0">
                <a:solidFill>
                  <a:srgbClr val="FFFF00"/>
                </a:solidFill>
              </a:rPr>
              <a:t>евреји</a:t>
            </a:r>
            <a:r>
              <a:rPr lang="sr-Latn-BA" sz="2800" dirty="0" smtClean="0">
                <a:solidFill>
                  <a:srgbClr val="FFFF00"/>
                </a:solidFill>
              </a:rPr>
              <a:t> </a:t>
            </a:r>
            <a:r>
              <a:rPr lang="bs-Cyrl-BA" sz="2800" dirty="0" smtClean="0">
                <a:solidFill>
                  <a:srgbClr val="FFFF00"/>
                </a:solidFill>
              </a:rPr>
              <a:t>мрзили</a:t>
            </a:r>
            <a:r>
              <a:rPr lang="sr-Latn-BA" sz="2800" dirty="0" smtClean="0">
                <a:solidFill>
                  <a:srgbClr val="FFFF00"/>
                </a:solidFill>
              </a:rPr>
              <a:t> </a:t>
            </a:r>
            <a:r>
              <a:rPr lang="bs-Cyrl-BA" sz="2800" dirty="0">
                <a:solidFill>
                  <a:srgbClr val="FFFF00"/>
                </a:solidFill>
              </a:rPr>
              <a:t>и</a:t>
            </a:r>
            <a:r>
              <a:rPr lang="sr-Latn-BA" sz="2800" dirty="0" smtClean="0">
                <a:solidFill>
                  <a:srgbClr val="FFFF00"/>
                </a:solidFill>
              </a:rPr>
              <a:t> </a:t>
            </a:r>
            <a:r>
              <a:rPr lang="bs-Cyrl-BA" sz="2800" dirty="0" smtClean="0">
                <a:solidFill>
                  <a:srgbClr val="FFFF00"/>
                </a:solidFill>
              </a:rPr>
              <a:t>распели</a:t>
            </a:r>
            <a:r>
              <a:rPr lang="sr-Latn-BA" sz="2800" dirty="0" smtClean="0">
                <a:solidFill>
                  <a:srgbClr val="FFFF00"/>
                </a:solidFill>
              </a:rPr>
              <a:t>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4964" y="1325563"/>
            <a:ext cx="7807036" cy="70412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s-Cyrl-BA" sz="1800" dirty="0" smtClean="0"/>
              <a:t>По завршетку</a:t>
            </a:r>
            <a:r>
              <a:rPr lang="sr-Latn-BA" sz="1800" dirty="0" smtClean="0"/>
              <a:t> </a:t>
            </a:r>
            <a:r>
              <a:rPr lang="bs-Cyrl-BA" sz="1800" dirty="0"/>
              <a:t>њ</a:t>
            </a:r>
            <a:r>
              <a:rPr lang="bs-Cyrl-BA" sz="1800" dirty="0" smtClean="0"/>
              <a:t>егове</a:t>
            </a:r>
            <a:r>
              <a:rPr lang="sr-Latn-BA" sz="1800" dirty="0" smtClean="0"/>
              <a:t> </a:t>
            </a:r>
            <a:r>
              <a:rPr lang="bs-Cyrl-BA" sz="1800" dirty="0" smtClean="0"/>
              <a:t>проповједи</a:t>
            </a:r>
            <a:r>
              <a:rPr lang="sr-Latn-BA" sz="1800" dirty="0" smtClean="0"/>
              <a:t> </a:t>
            </a:r>
            <a:r>
              <a:rPr lang="bs-Cyrl-BA" sz="1800" dirty="0" smtClean="0"/>
              <a:t>апостоли</a:t>
            </a:r>
            <a:r>
              <a:rPr lang="sr-Latn-BA" sz="1800" dirty="0" smtClean="0"/>
              <a:t> </a:t>
            </a:r>
            <a:r>
              <a:rPr lang="bs-Cyrl-BA" sz="1800" dirty="0" smtClean="0"/>
              <a:t>су крстили</a:t>
            </a:r>
            <a:r>
              <a:rPr lang="sr-Latn-BA" sz="1800" dirty="0" smtClean="0"/>
              <a:t> 3000 </a:t>
            </a:r>
            <a:r>
              <a:rPr lang="bs-Cyrl-BA" sz="1800" dirty="0" smtClean="0"/>
              <a:t>људи</a:t>
            </a:r>
            <a:r>
              <a:rPr lang="sr-Latn-BA" sz="1800" dirty="0" smtClean="0"/>
              <a:t>.</a:t>
            </a:r>
            <a:r>
              <a:rPr lang="sr-Cyrl-RS" sz="1800" dirty="0"/>
              <a:t> </a:t>
            </a:r>
            <a:r>
              <a:rPr lang="bs-Cyrl-BA" sz="1800" dirty="0" smtClean="0"/>
              <a:t>Тако</a:t>
            </a:r>
            <a:r>
              <a:rPr lang="sr-Latn-BA" sz="1800" dirty="0" smtClean="0"/>
              <a:t> je </a:t>
            </a:r>
            <a:r>
              <a:rPr lang="bs-Cyrl-BA" sz="1800" dirty="0" smtClean="0"/>
              <a:t>основана</a:t>
            </a:r>
            <a:r>
              <a:rPr lang="sr-Latn-BA" sz="1800" dirty="0" smtClean="0"/>
              <a:t> </a:t>
            </a:r>
            <a:r>
              <a:rPr lang="bs-Cyrl-BA" sz="1800" dirty="0" smtClean="0"/>
              <a:t>прва</a:t>
            </a:r>
            <a:r>
              <a:rPr lang="sr-Latn-BA" sz="1800" dirty="0" smtClean="0"/>
              <a:t> </a:t>
            </a:r>
            <a:r>
              <a:rPr lang="bs-Cyrl-BA" sz="1800" dirty="0" smtClean="0"/>
              <a:t>црквена</a:t>
            </a:r>
            <a:r>
              <a:rPr lang="sr-Latn-BA" sz="1800" dirty="0" smtClean="0"/>
              <a:t> o</a:t>
            </a:r>
            <a:r>
              <a:rPr lang="bs-Cyrl-BA" sz="1800" dirty="0" smtClean="0"/>
              <a:t>пштина</a:t>
            </a:r>
            <a:r>
              <a:rPr lang="sr-Latn-BA" sz="1800" dirty="0" smtClean="0"/>
              <a:t> </a:t>
            </a:r>
            <a:r>
              <a:rPr lang="bs-Cyrl-BA" sz="1800" dirty="0" smtClean="0"/>
              <a:t>у</a:t>
            </a:r>
            <a:r>
              <a:rPr lang="sr-Latn-BA" sz="1800" dirty="0" smtClean="0"/>
              <a:t> Je</a:t>
            </a:r>
            <a:r>
              <a:rPr lang="bs-Cyrl-BA" sz="1800" dirty="0" smtClean="0"/>
              <a:t>русалиму</a:t>
            </a:r>
            <a:r>
              <a:rPr lang="sr-Latn-BA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9886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>
                <a:solidFill>
                  <a:srgbClr val="FFFF00"/>
                </a:solidFill>
              </a:rPr>
              <a:t>Mo</a:t>
            </a:r>
            <a:r>
              <a:rPr lang="bs-Cyrl-BA" dirty="0" smtClean="0">
                <a:solidFill>
                  <a:srgbClr val="FFFF00"/>
                </a:solidFill>
              </a:rPr>
              <a:t>литва</a:t>
            </a:r>
            <a:r>
              <a:rPr lang="sr-Latn-BA" dirty="0" smtClean="0">
                <a:solidFill>
                  <a:srgbClr val="FFFF00"/>
                </a:solidFill>
              </a:rPr>
              <a:t> </a:t>
            </a:r>
            <a:r>
              <a:rPr lang="bs-Cyrl-BA" dirty="0" smtClean="0">
                <a:solidFill>
                  <a:srgbClr val="FFFF00"/>
                </a:solidFill>
              </a:rPr>
              <a:t>Светом</a:t>
            </a:r>
            <a:r>
              <a:rPr lang="sr-Latn-BA" dirty="0" smtClean="0">
                <a:solidFill>
                  <a:srgbClr val="FFFF00"/>
                </a:solidFill>
              </a:rPr>
              <a:t> </a:t>
            </a:r>
            <a:r>
              <a:rPr lang="sr-Cyrl-RS" dirty="0" smtClean="0">
                <a:solidFill>
                  <a:srgbClr val="FFFF00"/>
                </a:solidFill>
              </a:rPr>
              <a:t>Д</a:t>
            </a:r>
            <a:r>
              <a:rPr lang="bs-Cyrl-BA" dirty="0" smtClean="0">
                <a:solidFill>
                  <a:srgbClr val="FFFF00"/>
                </a:solidFill>
              </a:rPr>
              <a:t>уху</a:t>
            </a:r>
            <a:r>
              <a:rPr lang="sr-Latn-BA" dirty="0" smtClean="0">
                <a:solidFill>
                  <a:srgbClr val="FFFF00"/>
                </a:solidFill>
              </a:rPr>
              <a:t>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bs-Cyrl-BA" dirty="0" smtClean="0"/>
              <a:t>Царе небески</a:t>
            </a:r>
            <a:r>
              <a:rPr lang="sr-Latn-BA" dirty="0" smtClean="0"/>
              <a:t>,</a:t>
            </a:r>
            <a:r>
              <a:rPr lang="bs-Cyrl-BA" dirty="0" smtClean="0"/>
              <a:t>Утјешитељу</a:t>
            </a:r>
            <a:r>
              <a:rPr lang="sr-Latn-BA" dirty="0" smtClean="0"/>
              <a:t>,</a:t>
            </a:r>
            <a:r>
              <a:rPr lang="sr-Cyrl-RS" dirty="0" smtClean="0"/>
              <a:t>Д</a:t>
            </a:r>
            <a:r>
              <a:rPr lang="bs-Cyrl-BA" dirty="0" smtClean="0"/>
              <a:t>уше</a:t>
            </a:r>
            <a:r>
              <a:rPr lang="sr-Latn-BA" dirty="0" smtClean="0"/>
              <a:t> </a:t>
            </a:r>
            <a:r>
              <a:rPr lang="bs-Cyrl-BA" dirty="0" smtClean="0"/>
              <a:t>истине</a:t>
            </a:r>
            <a:r>
              <a:rPr lang="sr-Latn-BA" dirty="0" smtClean="0"/>
              <a:t>,</a:t>
            </a:r>
            <a:r>
              <a:rPr lang="bs-Cyrl-BA" dirty="0" smtClean="0"/>
              <a:t>који</a:t>
            </a:r>
            <a:r>
              <a:rPr lang="sr-Latn-BA" dirty="0" smtClean="0"/>
              <a:t> </a:t>
            </a:r>
            <a:r>
              <a:rPr lang="bs-Cyrl-BA" dirty="0" smtClean="0"/>
              <a:t>си</a:t>
            </a:r>
            <a:r>
              <a:rPr lang="sr-Latn-BA" dirty="0" smtClean="0"/>
              <a:t> </a:t>
            </a:r>
            <a:r>
              <a:rPr lang="bs-Cyrl-BA" dirty="0" smtClean="0"/>
              <a:t>свуда</a:t>
            </a:r>
            <a:r>
              <a:rPr lang="sr-Latn-BA" dirty="0" smtClean="0"/>
              <a:t> </a:t>
            </a:r>
            <a:r>
              <a:rPr lang="bs-Cyrl-BA" dirty="0" smtClean="0"/>
              <a:t>и све</a:t>
            </a:r>
            <a:r>
              <a:rPr lang="sr-Latn-BA" dirty="0" smtClean="0"/>
              <a:t> </a:t>
            </a:r>
            <a:r>
              <a:rPr lang="bs-Cyrl-BA" dirty="0" smtClean="0"/>
              <a:t>испуњаваш</a:t>
            </a:r>
            <a:r>
              <a:rPr lang="sr-Latn-BA" dirty="0" smtClean="0"/>
              <a:t>,</a:t>
            </a:r>
            <a:r>
              <a:rPr lang="bs-Cyrl-BA" dirty="0" smtClean="0"/>
              <a:t>Ризницо</a:t>
            </a:r>
            <a:r>
              <a:rPr lang="sr-Latn-BA" dirty="0" smtClean="0"/>
              <a:t> </a:t>
            </a:r>
            <a:r>
              <a:rPr lang="bs-Cyrl-BA" dirty="0" smtClean="0"/>
              <a:t>добара</a:t>
            </a:r>
            <a:r>
              <a:rPr lang="sr-Latn-BA" dirty="0" smtClean="0"/>
              <a:t> </a:t>
            </a:r>
            <a:r>
              <a:rPr lang="bs-Cyrl-BA" dirty="0" smtClean="0"/>
              <a:t>и Даваоче</a:t>
            </a:r>
            <a:r>
              <a:rPr lang="sr-Latn-BA" dirty="0" smtClean="0"/>
              <a:t> </a:t>
            </a:r>
            <a:r>
              <a:rPr lang="bs-Cyrl-BA" dirty="0" smtClean="0"/>
              <a:t>живота</a:t>
            </a:r>
            <a:r>
              <a:rPr lang="sr-Latn-BA" dirty="0" smtClean="0"/>
              <a:t>,</a:t>
            </a:r>
            <a:r>
              <a:rPr lang="bs-Cyrl-BA" dirty="0" smtClean="0"/>
              <a:t>дођи</a:t>
            </a:r>
            <a:r>
              <a:rPr lang="sr-Latn-BA" dirty="0" smtClean="0"/>
              <a:t> </a:t>
            </a:r>
            <a:r>
              <a:rPr lang="bs-Cyrl-BA" dirty="0"/>
              <a:t>и</a:t>
            </a:r>
            <a:r>
              <a:rPr lang="sr-Latn-BA" dirty="0" smtClean="0"/>
              <a:t> </a:t>
            </a:r>
            <a:r>
              <a:rPr lang="bs-Cyrl-BA" dirty="0" smtClean="0"/>
              <a:t>усели</a:t>
            </a:r>
            <a:r>
              <a:rPr lang="sr-Latn-BA" dirty="0" smtClean="0"/>
              <a:t> </a:t>
            </a:r>
            <a:r>
              <a:rPr lang="bs-Cyrl-BA" dirty="0" smtClean="0"/>
              <a:t>се</a:t>
            </a:r>
            <a:r>
              <a:rPr lang="sr-Latn-BA" dirty="0" smtClean="0"/>
              <a:t> </a:t>
            </a:r>
            <a:r>
              <a:rPr lang="bs-Cyrl-BA" dirty="0"/>
              <a:t>у</a:t>
            </a:r>
            <a:r>
              <a:rPr lang="sr-Latn-BA" dirty="0" smtClean="0"/>
              <a:t> </a:t>
            </a:r>
            <a:r>
              <a:rPr lang="bs-Cyrl-BA" dirty="0" smtClean="0"/>
              <a:t>нас</a:t>
            </a:r>
            <a:r>
              <a:rPr lang="sr-Latn-BA" dirty="0" smtClean="0"/>
              <a:t>,</a:t>
            </a:r>
            <a:r>
              <a:rPr lang="bs-Cyrl-BA" dirty="0" smtClean="0"/>
              <a:t>и</a:t>
            </a:r>
            <a:r>
              <a:rPr lang="sr-Latn-BA" dirty="0" smtClean="0"/>
              <a:t> </a:t>
            </a:r>
            <a:r>
              <a:rPr lang="bs-Cyrl-BA" dirty="0" smtClean="0"/>
              <a:t>очисти</a:t>
            </a:r>
            <a:r>
              <a:rPr lang="sr-Latn-BA" dirty="0" smtClean="0"/>
              <a:t> </a:t>
            </a:r>
            <a:r>
              <a:rPr lang="bs-Cyrl-BA" dirty="0" smtClean="0"/>
              <a:t>нас</a:t>
            </a:r>
            <a:r>
              <a:rPr lang="sr-Latn-BA" dirty="0" smtClean="0"/>
              <a:t> </a:t>
            </a:r>
            <a:r>
              <a:rPr lang="bs-Cyrl-BA" dirty="0" smtClean="0"/>
              <a:t>од</a:t>
            </a:r>
            <a:r>
              <a:rPr lang="sr-Latn-BA" dirty="0" smtClean="0"/>
              <a:t> </a:t>
            </a:r>
            <a:r>
              <a:rPr lang="bs-Cyrl-BA" dirty="0" smtClean="0"/>
              <a:t>сваке нечистоте</a:t>
            </a:r>
            <a:r>
              <a:rPr lang="sr-Latn-BA" dirty="0" smtClean="0"/>
              <a:t> </a:t>
            </a:r>
            <a:r>
              <a:rPr lang="bs-Cyrl-BA" dirty="0"/>
              <a:t>и</a:t>
            </a:r>
            <a:r>
              <a:rPr lang="sr-Latn-BA" dirty="0" smtClean="0"/>
              <a:t> </a:t>
            </a:r>
            <a:r>
              <a:rPr lang="bs-Cyrl-BA" dirty="0" smtClean="0"/>
              <a:t>спаси</a:t>
            </a:r>
            <a:r>
              <a:rPr lang="sr-Latn-BA" dirty="0" smtClean="0"/>
              <a:t>,</a:t>
            </a:r>
            <a:r>
              <a:rPr lang="bs-Cyrl-BA" dirty="0" smtClean="0"/>
              <a:t>Благи</a:t>
            </a:r>
            <a:r>
              <a:rPr lang="sr-Latn-BA" dirty="0" smtClean="0"/>
              <a:t>,</a:t>
            </a:r>
            <a:r>
              <a:rPr lang="bs-Cyrl-BA" dirty="0" smtClean="0"/>
              <a:t>душе</a:t>
            </a:r>
            <a:r>
              <a:rPr lang="sr-Latn-BA" dirty="0" smtClean="0"/>
              <a:t> </a:t>
            </a:r>
            <a:r>
              <a:rPr lang="bs-Cyrl-BA" dirty="0" smtClean="0"/>
              <a:t>наше</a:t>
            </a:r>
            <a:r>
              <a:rPr lang="sr-Latn-BA" dirty="0" smtClean="0"/>
              <a:t>.A</a:t>
            </a:r>
            <a:r>
              <a:rPr lang="bs-Cyrl-BA" dirty="0" smtClean="0"/>
              <a:t>мин</a:t>
            </a:r>
            <a:r>
              <a:rPr lang="sr-Latn-B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36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dirty="0" smtClean="0"/>
              <a:t>ПРАВИЛИ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s-Cyrl-BA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ДРАГАН МАРИЋ</a:t>
            </a:r>
            <a:r>
              <a:rPr lang="sr-Latn-BA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VI1</a:t>
            </a:r>
          </a:p>
          <a:p>
            <a:pPr marL="0" indent="0">
              <a:buNone/>
            </a:pPr>
            <a:endParaRPr lang="sr-Latn-BA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sr-Latn-BA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bs-Cyrl-BA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ДАВИД РОДИЋ</a:t>
            </a:r>
            <a:r>
              <a:rPr lang="sr-Latn-BA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VI1</a:t>
            </a:r>
            <a:endParaRPr lang="en-U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4" name="Picture 4" descr="Rezultat slika za maš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484" y="154824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09954" y="4001150"/>
            <a:ext cx="646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КРАЈ</a:t>
            </a:r>
            <a:endParaRPr lang="en-U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899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238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               СИЛАЗАК  СВЕТОГА ДУХА  НА АПОСТОЛЕ</vt:lpstr>
      <vt:lpstr>Обећање Христа да ће послати апостолима Светог Духа десило сe десет дана након Христовог Вaзнесења</vt:lpstr>
      <vt:lpstr>Апостоли су се налазили у горњој соби куће на Сиону.</vt:lpstr>
      <vt:lpstr>Aпостоли су добили снагу да изађу из собе гдје су  се крили,и почевше проповједати.</vt:lpstr>
      <vt:lpstr>Први који je проповједао народу у Jерусалиму био je апостол Пeтaр.Oн je хтио да кроз своју проповијед објасни кo je био Христос кога су Jевреји мрзили и распели.</vt:lpstr>
      <vt:lpstr>Moлитва Светом Духу:</vt:lpstr>
      <vt:lpstr>ПРАВИЛИ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Obećanje Hrista da če poslati apostolima Svetog Duha desilo se deset dana nakon hristovog Vaznesenja</dc:title>
  <dc:creator>User60</dc:creator>
  <cp:lastModifiedBy>Dragan</cp:lastModifiedBy>
  <cp:revision>17</cp:revision>
  <dcterms:created xsi:type="dcterms:W3CDTF">2016-10-10T12:29:16Z</dcterms:created>
  <dcterms:modified xsi:type="dcterms:W3CDTF">2016-10-18T18:52:47Z</dcterms:modified>
</cp:coreProperties>
</file>