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8" r:id="rId4"/>
    <p:sldId id="262" r:id="rId5"/>
    <p:sldId id="259" r:id="rId6"/>
    <p:sldId id="263" r:id="rId7"/>
    <p:sldId id="264" r:id="rId8"/>
    <p:sldId id="257" r:id="rId9"/>
    <p:sldId id="260" r:id="rId10"/>
    <p:sldId id="265" r:id="rId11"/>
    <p:sldId id="271" r:id="rId12"/>
    <p:sldId id="267" r:id="rId13"/>
    <p:sldId id="270" r:id="rId14"/>
    <p:sldId id="273" r:id="rId15"/>
    <p:sldId id="274" r:id="rId16"/>
    <p:sldId id="275" r:id="rId17"/>
    <p:sldId id="276" r:id="rId18"/>
    <p:sldId id="277" r:id="rId19"/>
    <p:sldId id="278" r:id="rId20"/>
    <p:sldId id="279" r:id="rId21"/>
    <p:sldId id="280" r:id="rId22"/>
    <p:sldId id="272" r:id="rId23"/>
    <p:sldId id="281" r:id="rId24"/>
    <p:sldId id="282" r:id="rId25"/>
    <p:sldId id="284" r:id="rId26"/>
    <p:sldId id="283" r:id="rId27"/>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DE4BF9-C8C6-41FC-A8FD-05B3AF31CB7B}"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sr-Cyrl-CS"/>
        </a:p>
      </dgm:t>
    </dgm:pt>
    <dgm:pt modelId="{F17C4614-FC3E-45E1-8058-1FF4774D228D}">
      <dgm:prSet/>
      <dgm:spPr/>
      <dgm:t>
        <a:bodyPr/>
        <a:lstStyle/>
        <a:p>
          <a:pPr rtl="0"/>
          <a:r>
            <a:rPr lang="sr-Cyrl-CS" dirty="0" err="1" smtClean="0"/>
            <a:t>САТАНИЗАМ</a:t>
          </a:r>
          <a:endParaRPr lang="sr-Cyrl-CS" dirty="0"/>
        </a:p>
      </dgm:t>
    </dgm:pt>
    <dgm:pt modelId="{9C5FD549-825E-4A18-8FF9-107A1D071E8B}" type="parTrans" cxnId="{9F473C32-3F14-46DE-B42A-C7636CE8346E}">
      <dgm:prSet/>
      <dgm:spPr/>
      <dgm:t>
        <a:bodyPr/>
        <a:lstStyle/>
        <a:p>
          <a:endParaRPr lang="sr-Cyrl-CS"/>
        </a:p>
      </dgm:t>
    </dgm:pt>
    <dgm:pt modelId="{22FB97C7-4A45-4A05-8B8A-95F6E7CD2057}" type="sibTrans" cxnId="{9F473C32-3F14-46DE-B42A-C7636CE8346E}">
      <dgm:prSet/>
      <dgm:spPr/>
      <dgm:t>
        <a:bodyPr/>
        <a:lstStyle/>
        <a:p>
          <a:endParaRPr lang="sr-Cyrl-CS"/>
        </a:p>
      </dgm:t>
    </dgm:pt>
    <dgm:pt modelId="{C61B92A3-1002-4191-89F9-2DB6C7B27294}" type="pres">
      <dgm:prSet presAssocID="{77DE4BF9-C8C6-41FC-A8FD-05B3AF31CB7B}" presName="Name0" presStyleCnt="0">
        <dgm:presLayoutVars>
          <dgm:chMax val="7"/>
          <dgm:dir/>
          <dgm:animLvl val="lvl"/>
          <dgm:resizeHandles val="exact"/>
        </dgm:presLayoutVars>
      </dgm:prSet>
      <dgm:spPr/>
      <dgm:t>
        <a:bodyPr/>
        <a:lstStyle/>
        <a:p>
          <a:endParaRPr lang="sr-Cyrl-CS"/>
        </a:p>
      </dgm:t>
    </dgm:pt>
    <dgm:pt modelId="{C7214B88-2A16-4D08-A2AE-C5D9330DBEE0}" type="pres">
      <dgm:prSet presAssocID="{F17C4614-FC3E-45E1-8058-1FF4774D228D}" presName="circle1" presStyleLbl="node1" presStyleIdx="0" presStyleCnt="1"/>
      <dgm:spPr/>
    </dgm:pt>
    <dgm:pt modelId="{6FD1F094-DAA2-461F-8BB6-7DA94AB63588}" type="pres">
      <dgm:prSet presAssocID="{F17C4614-FC3E-45E1-8058-1FF4774D228D}" presName="space" presStyleCnt="0"/>
      <dgm:spPr/>
    </dgm:pt>
    <dgm:pt modelId="{466AB763-E220-466A-B3EF-7F18737BE58B}" type="pres">
      <dgm:prSet presAssocID="{F17C4614-FC3E-45E1-8058-1FF4774D228D}" presName="rect1" presStyleLbl="alignAcc1" presStyleIdx="0" presStyleCnt="1"/>
      <dgm:spPr/>
      <dgm:t>
        <a:bodyPr/>
        <a:lstStyle/>
        <a:p>
          <a:endParaRPr lang="sr-Cyrl-CS"/>
        </a:p>
      </dgm:t>
    </dgm:pt>
    <dgm:pt modelId="{E0B030A6-0191-4784-831E-4418C25205DC}" type="pres">
      <dgm:prSet presAssocID="{F17C4614-FC3E-45E1-8058-1FF4774D228D}" presName="rect1ParTxNoCh" presStyleLbl="alignAcc1" presStyleIdx="0" presStyleCnt="1">
        <dgm:presLayoutVars>
          <dgm:chMax val="1"/>
          <dgm:bulletEnabled val="1"/>
        </dgm:presLayoutVars>
      </dgm:prSet>
      <dgm:spPr/>
      <dgm:t>
        <a:bodyPr/>
        <a:lstStyle/>
        <a:p>
          <a:endParaRPr lang="sr-Cyrl-CS"/>
        </a:p>
      </dgm:t>
    </dgm:pt>
  </dgm:ptLst>
  <dgm:cxnLst>
    <dgm:cxn modelId="{9F473C32-3F14-46DE-B42A-C7636CE8346E}" srcId="{77DE4BF9-C8C6-41FC-A8FD-05B3AF31CB7B}" destId="{F17C4614-FC3E-45E1-8058-1FF4774D228D}" srcOrd="0" destOrd="0" parTransId="{9C5FD549-825E-4A18-8FF9-107A1D071E8B}" sibTransId="{22FB97C7-4A45-4A05-8B8A-95F6E7CD2057}"/>
    <dgm:cxn modelId="{3E7FC66A-826C-46E1-A94A-2F51567A9FCD}" type="presOf" srcId="{F17C4614-FC3E-45E1-8058-1FF4774D228D}" destId="{E0B030A6-0191-4784-831E-4418C25205DC}" srcOrd="1" destOrd="0" presId="urn:microsoft.com/office/officeart/2005/8/layout/target3"/>
    <dgm:cxn modelId="{7B4DF80F-0349-4BA8-918E-13287A4B8139}" type="presOf" srcId="{77DE4BF9-C8C6-41FC-A8FD-05B3AF31CB7B}" destId="{C61B92A3-1002-4191-89F9-2DB6C7B27294}" srcOrd="0" destOrd="0" presId="urn:microsoft.com/office/officeart/2005/8/layout/target3"/>
    <dgm:cxn modelId="{C5F87FA3-776F-4E65-AF01-956A310C1EE9}" type="presOf" srcId="{F17C4614-FC3E-45E1-8058-1FF4774D228D}" destId="{466AB763-E220-466A-B3EF-7F18737BE58B}" srcOrd="0" destOrd="0" presId="urn:microsoft.com/office/officeart/2005/8/layout/target3"/>
    <dgm:cxn modelId="{2578C2B3-6B82-4F72-B421-56787A366349}" type="presParOf" srcId="{C61B92A3-1002-4191-89F9-2DB6C7B27294}" destId="{C7214B88-2A16-4D08-A2AE-C5D9330DBEE0}" srcOrd="0" destOrd="0" presId="urn:microsoft.com/office/officeart/2005/8/layout/target3"/>
    <dgm:cxn modelId="{088BBD04-9EBC-4CC7-B63C-A0B5B3959E2F}" type="presParOf" srcId="{C61B92A3-1002-4191-89F9-2DB6C7B27294}" destId="{6FD1F094-DAA2-461F-8BB6-7DA94AB63588}" srcOrd="1" destOrd="0" presId="urn:microsoft.com/office/officeart/2005/8/layout/target3"/>
    <dgm:cxn modelId="{F1FE57EF-CA1A-43D4-8F10-00949568C71A}" type="presParOf" srcId="{C61B92A3-1002-4191-89F9-2DB6C7B27294}" destId="{466AB763-E220-466A-B3EF-7F18737BE58B}" srcOrd="2" destOrd="0" presId="urn:microsoft.com/office/officeart/2005/8/layout/target3"/>
    <dgm:cxn modelId="{70A48C2B-6069-442C-BE6F-6F65980E8E05}" type="presParOf" srcId="{C61B92A3-1002-4191-89F9-2DB6C7B27294}" destId="{E0B030A6-0191-4784-831E-4418C25205DC}"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6F368C-710A-4B47-BE1A-7DD4B5927381}" type="doc">
      <dgm:prSet loTypeId="urn:microsoft.com/office/officeart/2005/8/layout/vList2" loCatId="list" qsTypeId="urn:microsoft.com/office/officeart/2005/8/quickstyle/simple3" qsCatId="simple" csTypeId="urn:microsoft.com/office/officeart/2005/8/colors/colorful5" csCatId="colorful"/>
      <dgm:spPr/>
      <dgm:t>
        <a:bodyPr/>
        <a:lstStyle/>
        <a:p>
          <a:endParaRPr lang="sr-Cyrl-CS"/>
        </a:p>
      </dgm:t>
    </dgm:pt>
    <dgm:pt modelId="{A5C0E866-6010-46DE-AB0F-129E012E70E6}">
      <dgm:prSet/>
      <dgm:spPr/>
      <dgm:t>
        <a:bodyPr/>
        <a:lstStyle/>
        <a:p>
          <a:pPr rtl="0"/>
          <a:r>
            <a:rPr lang="ru-RU" dirty="0" smtClean="0"/>
            <a:t>Према подацима Европске федерације за истраживање и информисање о сектама (ФЕКРИС) која обједињује 41 земљу, чланицу Европске уније, у Србији има највише сатаниста, затим сајентолога и припадника Мунове секте.</a:t>
          </a:r>
          <a:endParaRPr lang="sr-Cyrl-CS" dirty="0"/>
        </a:p>
      </dgm:t>
    </dgm:pt>
    <dgm:pt modelId="{ECAE40B1-3F0A-4791-8C5D-028FEBAF4930}" type="parTrans" cxnId="{B9047FEA-C842-4A51-A7C0-AC68042876C6}">
      <dgm:prSet/>
      <dgm:spPr/>
      <dgm:t>
        <a:bodyPr/>
        <a:lstStyle/>
        <a:p>
          <a:endParaRPr lang="sr-Cyrl-CS"/>
        </a:p>
      </dgm:t>
    </dgm:pt>
    <dgm:pt modelId="{BABFED6E-06BA-4A44-B1D9-CF1EAD2D7848}" type="sibTrans" cxnId="{B9047FEA-C842-4A51-A7C0-AC68042876C6}">
      <dgm:prSet/>
      <dgm:spPr/>
      <dgm:t>
        <a:bodyPr/>
        <a:lstStyle/>
        <a:p>
          <a:endParaRPr lang="sr-Cyrl-CS"/>
        </a:p>
      </dgm:t>
    </dgm:pt>
    <dgm:pt modelId="{9431A2EC-C7A1-42AB-8ECD-A26E775BB9C5}" type="pres">
      <dgm:prSet presAssocID="{436F368C-710A-4B47-BE1A-7DD4B5927381}" presName="linear" presStyleCnt="0">
        <dgm:presLayoutVars>
          <dgm:animLvl val="lvl"/>
          <dgm:resizeHandles val="exact"/>
        </dgm:presLayoutVars>
      </dgm:prSet>
      <dgm:spPr/>
      <dgm:t>
        <a:bodyPr/>
        <a:lstStyle/>
        <a:p>
          <a:endParaRPr lang="sr-Cyrl-CS"/>
        </a:p>
      </dgm:t>
    </dgm:pt>
    <dgm:pt modelId="{F2A13127-D645-4D32-B359-D908B449EBD3}" type="pres">
      <dgm:prSet presAssocID="{A5C0E866-6010-46DE-AB0F-129E012E70E6}" presName="parentText" presStyleLbl="node1" presStyleIdx="0" presStyleCnt="1">
        <dgm:presLayoutVars>
          <dgm:chMax val="0"/>
          <dgm:bulletEnabled val="1"/>
        </dgm:presLayoutVars>
      </dgm:prSet>
      <dgm:spPr/>
      <dgm:t>
        <a:bodyPr/>
        <a:lstStyle/>
        <a:p>
          <a:endParaRPr lang="sr-Cyrl-CS"/>
        </a:p>
      </dgm:t>
    </dgm:pt>
  </dgm:ptLst>
  <dgm:cxnLst>
    <dgm:cxn modelId="{B9047FEA-C842-4A51-A7C0-AC68042876C6}" srcId="{436F368C-710A-4B47-BE1A-7DD4B5927381}" destId="{A5C0E866-6010-46DE-AB0F-129E012E70E6}" srcOrd="0" destOrd="0" parTransId="{ECAE40B1-3F0A-4791-8C5D-028FEBAF4930}" sibTransId="{BABFED6E-06BA-4A44-B1D9-CF1EAD2D7848}"/>
    <dgm:cxn modelId="{B6F0D99A-A1BE-42AA-B86B-F01BA6B39317}" type="presOf" srcId="{A5C0E866-6010-46DE-AB0F-129E012E70E6}" destId="{F2A13127-D645-4D32-B359-D908B449EBD3}" srcOrd="0" destOrd="0" presId="urn:microsoft.com/office/officeart/2005/8/layout/vList2"/>
    <dgm:cxn modelId="{2FFB5D31-9150-454C-A31F-A5D8D98803BB}" type="presOf" srcId="{436F368C-710A-4B47-BE1A-7DD4B5927381}" destId="{9431A2EC-C7A1-42AB-8ECD-A26E775BB9C5}" srcOrd="0" destOrd="0" presId="urn:microsoft.com/office/officeart/2005/8/layout/vList2"/>
    <dgm:cxn modelId="{B93BEAAF-1CDC-4710-852E-A16A4D6D74F3}" type="presParOf" srcId="{9431A2EC-C7A1-42AB-8ECD-A26E775BB9C5}" destId="{F2A13127-D645-4D32-B359-D908B449EBD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40DC56-E9E1-4617-B9AC-DE5457A4CCB5}" type="doc">
      <dgm:prSet loTypeId="urn:microsoft.com/office/officeart/2005/8/layout/target3" loCatId="relationship" qsTypeId="urn:microsoft.com/office/officeart/2005/8/quickstyle/3d7" qsCatId="3D" csTypeId="urn:microsoft.com/office/officeart/2005/8/colors/accent5_1" csCatId="accent5" phldr="1"/>
      <dgm:spPr/>
      <dgm:t>
        <a:bodyPr/>
        <a:lstStyle/>
        <a:p>
          <a:endParaRPr lang="sr-Cyrl-CS"/>
        </a:p>
      </dgm:t>
    </dgm:pt>
    <dgm:pt modelId="{7F194235-67BC-4548-B044-A2F9EF00DCED}">
      <dgm:prSet/>
      <dgm:spPr>
        <a:solidFill>
          <a:srgbClr val="00B0F0"/>
        </a:solidFill>
      </dgm:spPr>
      <dgm:t>
        <a:bodyPr/>
        <a:lstStyle/>
        <a:p>
          <a:pPr rtl="0"/>
          <a:r>
            <a:rPr lang="ru-RU" dirty="0" smtClean="0"/>
            <a:t>Подразумијева се да сљедбеници, ради љепшег живота послије смрти, треба да вјерују у сатану као палог анђела, господара таме, владара подземља</a:t>
          </a:r>
          <a:endParaRPr lang="sr-Cyrl-CS" dirty="0"/>
        </a:p>
      </dgm:t>
    </dgm:pt>
    <dgm:pt modelId="{19815C5F-D78B-41ED-B583-A27FC99E2ED6}" type="parTrans" cxnId="{91835331-850D-4396-9635-BCCDC0D7043F}">
      <dgm:prSet/>
      <dgm:spPr/>
      <dgm:t>
        <a:bodyPr/>
        <a:lstStyle/>
        <a:p>
          <a:endParaRPr lang="sr-Cyrl-CS"/>
        </a:p>
      </dgm:t>
    </dgm:pt>
    <dgm:pt modelId="{49C2C222-1358-4120-8AE7-0FCDFF979266}" type="sibTrans" cxnId="{91835331-850D-4396-9635-BCCDC0D7043F}">
      <dgm:prSet/>
      <dgm:spPr/>
      <dgm:t>
        <a:bodyPr/>
        <a:lstStyle/>
        <a:p>
          <a:endParaRPr lang="sr-Cyrl-CS"/>
        </a:p>
      </dgm:t>
    </dgm:pt>
    <dgm:pt modelId="{96D6942E-4713-4BF1-9080-E48E2364CC84}" type="pres">
      <dgm:prSet presAssocID="{FC40DC56-E9E1-4617-B9AC-DE5457A4CCB5}" presName="Name0" presStyleCnt="0">
        <dgm:presLayoutVars>
          <dgm:chMax val="7"/>
          <dgm:dir/>
          <dgm:animLvl val="lvl"/>
          <dgm:resizeHandles val="exact"/>
        </dgm:presLayoutVars>
      </dgm:prSet>
      <dgm:spPr/>
      <dgm:t>
        <a:bodyPr/>
        <a:lstStyle/>
        <a:p>
          <a:endParaRPr lang="sr-Cyrl-CS"/>
        </a:p>
      </dgm:t>
    </dgm:pt>
    <dgm:pt modelId="{2F63363E-FC6F-4195-AAE8-6C34AE433FB7}" type="pres">
      <dgm:prSet presAssocID="{7F194235-67BC-4548-B044-A2F9EF00DCED}" presName="circle1" presStyleLbl="node1" presStyleIdx="0" presStyleCnt="1"/>
      <dgm:spPr/>
    </dgm:pt>
    <dgm:pt modelId="{40834D56-A346-46C8-9044-19D6BBBA4608}" type="pres">
      <dgm:prSet presAssocID="{7F194235-67BC-4548-B044-A2F9EF00DCED}" presName="space" presStyleCnt="0"/>
      <dgm:spPr/>
    </dgm:pt>
    <dgm:pt modelId="{548436CF-1581-4936-BCAF-E8E5B89F32F4}" type="pres">
      <dgm:prSet presAssocID="{7F194235-67BC-4548-B044-A2F9EF00DCED}" presName="rect1" presStyleLbl="alignAcc1" presStyleIdx="0" presStyleCnt="1" custScaleY="173345"/>
      <dgm:spPr/>
      <dgm:t>
        <a:bodyPr/>
        <a:lstStyle/>
        <a:p>
          <a:endParaRPr lang="sr-Cyrl-CS"/>
        </a:p>
      </dgm:t>
    </dgm:pt>
    <dgm:pt modelId="{6D54D2D0-597D-496D-A3CC-81E1738D9FD9}" type="pres">
      <dgm:prSet presAssocID="{7F194235-67BC-4548-B044-A2F9EF00DCED}" presName="rect1ParTxNoCh" presStyleLbl="alignAcc1" presStyleIdx="0" presStyleCnt="1">
        <dgm:presLayoutVars>
          <dgm:chMax val="1"/>
          <dgm:bulletEnabled val="1"/>
        </dgm:presLayoutVars>
      </dgm:prSet>
      <dgm:spPr/>
      <dgm:t>
        <a:bodyPr/>
        <a:lstStyle/>
        <a:p>
          <a:endParaRPr lang="sr-Cyrl-CS"/>
        </a:p>
      </dgm:t>
    </dgm:pt>
  </dgm:ptLst>
  <dgm:cxnLst>
    <dgm:cxn modelId="{7ED20253-EF56-4DF7-A922-0AC79A5E1BB8}" type="presOf" srcId="{FC40DC56-E9E1-4617-B9AC-DE5457A4CCB5}" destId="{96D6942E-4713-4BF1-9080-E48E2364CC84}" srcOrd="0" destOrd="0" presId="urn:microsoft.com/office/officeart/2005/8/layout/target3"/>
    <dgm:cxn modelId="{5E4D4D14-688B-4095-9808-60E3F410A233}" type="presOf" srcId="{7F194235-67BC-4548-B044-A2F9EF00DCED}" destId="{6D54D2D0-597D-496D-A3CC-81E1738D9FD9}" srcOrd="1" destOrd="0" presId="urn:microsoft.com/office/officeart/2005/8/layout/target3"/>
    <dgm:cxn modelId="{91835331-850D-4396-9635-BCCDC0D7043F}" srcId="{FC40DC56-E9E1-4617-B9AC-DE5457A4CCB5}" destId="{7F194235-67BC-4548-B044-A2F9EF00DCED}" srcOrd="0" destOrd="0" parTransId="{19815C5F-D78B-41ED-B583-A27FC99E2ED6}" sibTransId="{49C2C222-1358-4120-8AE7-0FCDFF979266}"/>
    <dgm:cxn modelId="{BB8CEA71-DBF5-4593-AD03-3671C3ACA030}" type="presOf" srcId="{7F194235-67BC-4548-B044-A2F9EF00DCED}" destId="{548436CF-1581-4936-BCAF-E8E5B89F32F4}" srcOrd="0" destOrd="0" presId="urn:microsoft.com/office/officeart/2005/8/layout/target3"/>
    <dgm:cxn modelId="{6587BF80-4B53-41C3-AB44-E87B30AE10F3}" type="presParOf" srcId="{96D6942E-4713-4BF1-9080-E48E2364CC84}" destId="{2F63363E-FC6F-4195-AAE8-6C34AE433FB7}" srcOrd="0" destOrd="0" presId="urn:microsoft.com/office/officeart/2005/8/layout/target3"/>
    <dgm:cxn modelId="{3B880FE2-A963-4AF9-9793-A8C22792AEBC}" type="presParOf" srcId="{96D6942E-4713-4BF1-9080-E48E2364CC84}" destId="{40834D56-A346-46C8-9044-19D6BBBA4608}" srcOrd="1" destOrd="0" presId="urn:microsoft.com/office/officeart/2005/8/layout/target3"/>
    <dgm:cxn modelId="{79CF44B6-9B7F-4DBD-B73D-CD83D740838B}" type="presParOf" srcId="{96D6942E-4713-4BF1-9080-E48E2364CC84}" destId="{548436CF-1581-4936-BCAF-E8E5B89F32F4}" srcOrd="2" destOrd="0" presId="urn:microsoft.com/office/officeart/2005/8/layout/target3"/>
    <dgm:cxn modelId="{010E6ACA-7E66-4FD1-BCA0-4CDBABB429B8}" type="presParOf" srcId="{96D6942E-4713-4BF1-9080-E48E2364CC84}" destId="{6D54D2D0-597D-496D-A3CC-81E1738D9FD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CE67B6-BA50-42B9-8F9C-CB7E80014893}" type="doc">
      <dgm:prSet loTypeId="urn:microsoft.com/office/officeart/2005/8/layout/vList2" loCatId="list" qsTypeId="urn:microsoft.com/office/officeart/2005/8/quickstyle/simple1" qsCatId="simple" csTypeId="urn:microsoft.com/office/officeart/2005/8/colors/accent3_4" csCatId="accent3" phldr="1"/>
      <dgm:spPr/>
      <dgm:t>
        <a:bodyPr/>
        <a:lstStyle/>
        <a:p>
          <a:endParaRPr lang="sr-Cyrl-CS"/>
        </a:p>
      </dgm:t>
    </dgm:pt>
    <dgm:pt modelId="{92FD1822-CBEF-4038-9158-A466FFDEC66F}">
      <dgm:prSet custT="1"/>
      <dgm:spPr>
        <a:solidFill>
          <a:srgbClr val="00B0F0"/>
        </a:solidFill>
      </dgm:spPr>
      <dgm:t>
        <a:bodyPr/>
        <a:lstStyle/>
        <a:p>
          <a:pPr rtl="0"/>
          <a:r>
            <a:rPr lang="sr-Cyrl-CS" sz="2800" dirty="0" smtClean="0">
              <a:solidFill>
                <a:srgbClr val="FFFF00"/>
              </a:solidFill>
            </a:rPr>
            <a:t>Према тврдњама америчког часописа "Чудотворна веза", објављеним и у овдашњим медијима, у Србији делује</a:t>
          </a:r>
          <a:r>
            <a:rPr lang="sr-Cyrl-CS" sz="3600" dirty="0" smtClean="0">
              <a:solidFill>
                <a:srgbClr val="FFFF00"/>
              </a:solidFill>
            </a:rPr>
            <a:t> 10-</a:t>
          </a:r>
          <a:r>
            <a:rPr lang="sr-Cyrl-CS" sz="3600" dirty="0" err="1" smtClean="0">
              <a:solidFill>
                <a:srgbClr val="FFFF00"/>
              </a:solidFill>
            </a:rPr>
            <a:t>ак</a:t>
          </a:r>
          <a:r>
            <a:rPr lang="sr-Cyrl-CS" sz="3600" dirty="0" smtClean="0">
              <a:solidFill>
                <a:srgbClr val="FFFF00"/>
              </a:solidFill>
            </a:rPr>
            <a:t> </a:t>
          </a:r>
          <a:r>
            <a:rPr lang="sr-Cyrl-CS" sz="3600" dirty="0" err="1" smtClean="0">
              <a:solidFill>
                <a:srgbClr val="FFFF00"/>
              </a:solidFill>
            </a:rPr>
            <a:t>сатанистичких</a:t>
          </a:r>
          <a:r>
            <a:rPr lang="sr-Cyrl-CS" sz="3600" dirty="0" smtClean="0">
              <a:solidFill>
                <a:srgbClr val="FFFF00"/>
              </a:solidFill>
            </a:rPr>
            <a:t> "цркава"</a:t>
          </a:r>
          <a:r>
            <a:rPr lang="sr-Cyrl-CS" sz="2800" dirty="0" smtClean="0">
              <a:solidFill>
                <a:srgbClr val="FFFF00"/>
              </a:solidFill>
            </a:rPr>
            <a:t> са сједиштима у </a:t>
          </a:r>
          <a:r>
            <a:rPr lang="sr-Cyrl-CS" sz="3200" dirty="0" smtClean="0">
              <a:solidFill>
                <a:srgbClr val="FFFF00"/>
              </a:solidFill>
            </a:rPr>
            <a:t>Вршцу, Суботици, Зрењанину, Панчеву, </a:t>
          </a:r>
          <a:r>
            <a:rPr lang="sr-Cyrl-CS" sz="3200" dirty="0" err="1" smtClean="0">
              <a:solidFill>
                <a:srgbClr val="FFFF00"/>
              </a:solidFill>
            </a:rPr>
            <a:t>Трстенику</a:t>
          </a:r>
          <a:r>
            <a:rPr lang="sr-Cyrl-CS" sz="3200" dirty="0" smtClean="0">
              <a:solidFill>
                <a:srgbClr val="FFFF00"/>
              </a:solidFill>
            </a:rPr>
            <a:t>, Шапцу, Нишу, Крагујевцу, Лесковцу и Београду.</a:t>
          </a:r>
          <a:endParaRPr lang="sr-Cyrl-CS" sz="3200" dirty="0">
            <a:solidFill>
              <a:srgbClr val="FFFF00"/>
            </a:solidFill>
          </a:endParaRPr>
        </a:p>
      </dgm:t>
    </dgm:pt>
    <dgm:pt modelId="{3B57680D-679B-4C4D-93CA-6AC30122085B}" type="parTrans" cxnId="{ABED3771-E248-412A-8AD3-1741E760F12A}">
      <dgm:prSet/>
      <dgm:spPr/>
      <dgm:t>
        <a:bodyPr/>
        <a:lstStyle/>
        <a:p>
          <a:endParaRPr lang="sr-Cyrl-CS"/>
        </a:p>
      </dgm:t>
    </dgm:pt>
    <dgm:pt modelId="{F0207EC2-8A6E-4575-A953-9482F6D63168}" type="sibTrans" cxnId="{ABED3771-E248-412A-8AD3-1741E760F12A}">
      <dgm:prSet/>
      <dgm:spPr/>
      <dgm:t>
        <a:bodyPr/>
        <a:lstStyle/>
        <a:p>
          <a:endParaRPr lang="sr-Cyrl-CS"/>
        </a:p>
      </dgm:t>
    </dgm:pt>
    <dgm:pt modelId="{90A09799-190F-49AD-A616-619150F2E5E2}" type="pres">
      <dgm:prSet presAssocID="{4CCE67B6-BA50-42B9-8F9C-CB7E80014893}" presName="linear" presStyleCnt="0">
        <dgm:presLayoutVars>
          <dgm:animLvl val="lvl"/>
          <dgm:resizeHandles val="exact"/>
        </dgm:presLayoutVars>
      </dgm:prSet>
      <dgm:spPr/>
      <dgm:t>
        <a:bodyPr/>
        <a:lstStyle/>
        <a:p>
          <a:endParaRPr lang="sr-Cyrl-CS"/>
        </a:p>
      </dgm:t>
    </dgm:pt>
    <dgm:pt modelId="{B2F9F0E1-CFA4-4F95-97CB-DAB8E45DD1E6}" type="pres">
      <dgm:prSet presAssocID="{92FD1822-CBEF-4038-9158-A466FFDEC66F}" presName="parentText" presStyleLbl="node1" presStyleIdx="0" presStyleCnt="1" custScaleY="153499" custLinFactNeighborX="840" custLinFactNeighborY="4944">
        <dgm:presLayoutVars>
          <dgm:chMax val="0"/>
          <dgm:bulletEnabled val="1"/>
        </dgm:presLayoutVars>
      </dgm:prSet>
      <dgm:spPr/>
      <dgm:t>
        <a:bodyPr/>
        <a:lstStyle/>
        <a:p>
          <a:endParaRPr lang="sr-Cyrl-CS"/>
        </a:p>
      </dgm:t>
    </dgm:pt>
  </dgm:ptLst>
  <dgm:cxnLst>
    <dgm:cxn modelId="{A6C3D634-9FE5-4048-8004-959EF7342592}" type="presOf" srcId="{92FD1822-CBEF-4038-9158-A466FFDEC66F}" destId="{B2F9F0E1-CFA4-4F95-97CB-DAB8E45DD1E6}" srcOrd="0" destOrd="0" presId="urn:microsoft.com/office/officeart/2005/8/layout/vList2"/>
    <dgm:cxn modelId="{90437DE0-EF4E-4DD5-A309-68BB17E1FF8E}" type="presOf" srcId="{4CCE67B6-BA50-42B9-8F9C-CB7E80014893}" destId="{90A09799-190F-49AD-A616-619150F2E5E2}" srcOrd="0" destOrd="0" presId="urn:microsoft.com/office/officeart/2005/8/layout/vList2"/>
    <dgm:cxn modelId="{ABED3771-E248-412A-8AD3-1741E760F12A}" srcId="{4CCE67B6-BA50-42B9-8F9C-CB7E80014893}" destId="{92FD1822-CBEF-4038-9158-A466FFDEC66F}" srcOrd="0" destOrd="0" parTransId="{3B57680D-679B-4C4D-93CA-6AC30122085B}" sibTransId="{F0207EC2-8A6E-4575-A953-9482F6D63168}"/>
    <dgm:cxn modelId="{263CD517-85F2-4B01-95F6-E6595701DCA9}" type="presParOf" srcId="{90A09799-190F-49AD-A616-619150F2E5E2}" destId="{B2F9F0E1-CFA4-4F95-97CB-DAB8E45DD1E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CEA213-B6B0-48B0-A11D-46F6420BF5F2}" type="doc">
      <dgm:prSet loTypeId="urn:microsoft.com/office/officeart/2005/8/layout/target3" loCatId="relationship" qsTypeId="urn:microsoft.com/office/officeart/2005/8/quickstyle/3d8" qsCatId="3D" csTypeId="urn:microsoft.com/office/officeart/2005/8/colors/colorful5" csCatId="colorful"/>
      <dgm:spPr/>
      <dgm:t>
        <a:bodyPr/>
        <a:lstStyle/>
        <a:p>
          <a:endParaRPr lang="sr-Cyrl-CS"/>
        </a:p>
      </dgm:t>
    </dgm:pt>
    <dgm:pt modelId="{E8A744FE-A206-4098-8C69-600716AC27AB}">
      <dgm:prSet/>
      <dgm:spPr/>
      <dgm:t>
        <a:bodyPr/>
        <a:lstStyle/>
        <a:p>
          <a:pPr rtl="0"/>
          <a:r>
            <a:rPr lang="sr-Cyrl-CS" dirty="0" err="1" smtClean="0"/>
            <a:t>САТАНИСТИЧКИ</a:t>
          </a:r>
          <a:r>
            <a:rPr lang="sr-Cyrl-CS" dirty="0" smtClean="0"/>
            <a:t> СИМБОЛИ</a:t>
          </a:r>
          <a:endParaRPr lang="sr-Cyrl-CS" dirty="0"/>
        </a:p>
      </dgm:t>
    </dgm:pt>
    <dgm:pt modelId="{B8363D70-7F29-493F-A87B-AE726223EA74}" type="parTrans" cxnId="{9D03F6C1-7F7A-41CE-ADDF-DE89003272E3}">
      <dgm:prSet/>
      <dgm:spPr/>
      <dgm:t>
        <a:bodyPr/>
        <a:lstStyle/>
        <a:p>
          <a:endParaRPr lang="sr-Cyrl-CS"/>
        </a:p>
      </dgm:t>
    </dgm:pt>
    <dgm:pt modelId="{44F34B6A-A1D4-4AC8-8A8B-C82B0BF1D340}" type="sibTrans" cxnId="{9D03F6C1-7F7A-41CE-ADDF-DE89003272E3}">
      <dgm:prSet/>
      <dgm:spPr/>
      <dgm:t>
        <a:bodyPr/>
        <a:lstStyle/>
        <a:p>
          <a:endParaRPr lang="sr-Cyrl-CS"/>
        </a:p>
      </dgm:t>
    </dgm:pt>
    <dgm:pt modelId="{6C6E5351-39F2-4073-9C2A-C8E87A494DAB}" type="pres">
      <dgm:prSet presAssocID="{B5CEA213-B6B0-48B0-A11D-46F6420BF5F2}" presName="Name0" presStyleCnt="0">
        <dgm:presLayoutVars>
          <dgm:chMax val="7"/>
          <dgm:dir/>
          <dgm:animLvl val="lvl"/>
          <dgm:resizeHandles val="exact"/>
        </dgm:presLayoutVars>
      </dgm:prSet>
      <dgm:spPr/>
      <dgm:t>
        <a:bodyPr/>
        <a:lstStyle/>
        <a:p>
          <a:endParaRPr lang="sr-Cyrl-CS"/>
        </a:p>
      </dgm:t>
    </dgm:pt>
    <dgm:pt modelId="{DDDE6EA9-0C01-4851-B7E1-BDE55BB6C337}" type="pres">
      <dgm:prSet presAssocID="{E8A744FE-A206-4098-8C69-600716AC27AB}" presName="circle1" presStyleLbl="node1" presStyleIdx="0" presStyleCnt="1"/>
      <dgm:spPr/>
    </dgm:pt>
    <dgm:pt modelId="{A0060387-180E-42EC-8983-4251BE5C2E9F}" type="pres">
      <dgm:prSet presAssocID="{E8A744FE-A206-4098-8C69-600716AC27AB}" presName="space" presStyleCnt="0"/>
      <dgm:spPr/>
    </dgm:pt>
    <dgm:pt modelId="{762296A7-57FA-4024-9B08-27E083993446}" type="pres">
      <dgm:prSet presAssocID="{E8A744FE-A206-4098-8C69-600716AC27AB}" presName="rect1" presStyleLbl="alignAcc1" presStyleIdx="0" presStyleCnt="1"/>
      <dgm:spPr/>
      <dgm:t>
        <a:bodyPr/>
        <a:lstStyle/>
        <a:p>
          <a:endParaRPr lang="sr-Cyrl-CS"/>
        </a:p>
      </dgm:t>
    </dgm:pt>
    <dgm:pt modelId="{B2330498-A8E9-4AC3-B535-E3AB90D8AE6A}" type="pres">
      <dgm:prSet presAssocID="{E8A744FE-A206-4098-8C69-600716AC27AB}" presName="rect1ParTxNoCh" presStyleLbl="alignAcc1" presStyleIdx="0" presStyleCnt="1">
        <dgm:presLayoutVars>
          <dgm:chMax val="1"/>
          <dgm:bulletEnabled val="1"/>
        </dgm:presLayoutVars>
      </dgm:prSet>
      <dgm:spPr/>
      <dgm:t>
        <a:bodyPr/>
        <a:lstStyle/>
        <a:p>
          <a:endParaRPr lang="sr-Cyrl-CS"/>
        </a:p>
      </dgm:t>
    </dgm:pt>
  </dgm:ptLst>
  <dgm:cxnLst>
    <dgm:cxn modelId="{3C529F55-9A17-498D-A8D0-A92FE57E995D}" type="presOf" srcId="{B5CEA213-B6B0-48B0-A11D-46F6420BF5F2}" destId="{6C6E5351-39F2-4073-9C2A-C8E87A494DAB}" srcOrd="0" destOrd="0" presId="urn:microsoft.com/office/officeart/2005/8/layout/target3"/>
    <dgm:cxn modelId="{E701023E-693D-4EB5-81BB-0F9B787521CD}" type="presOf" srcId="{E8A744FE-A206-4098-8C69-600716AC27AB}" destId="{762296A7-57FA-4024-9B08-27E083993446}" srcOrd="0" destOrd="0" presId="urn:microsoft.com/office/officeart/2005/8/layout/target3"/>
    <dgm:cxn modelId="{9D03F6C1-7F7A-41CE-ADDF-DE89003272E3}" srcId="{B5CEA213-B6B0-48B0-A11D-46F6420BF5F2}" destId="{E8A744FE-A206-4098-8C69-600716AC27AB}" srcOrd="0" destOrd="0" parTransId="{B8363D70-7F29-493F-A87B-AE726223EA74}" sibTransId="{44F34B6A-A1D4-4AC8-8A8B-C82B0BF1D340}"/>
    <dgm:cxn modelId="{51EA8C0F-2F57-453C-897E-B8BCF1964A09}" type="presOf" srcId="{E8A744FE-A206-4098-8C69-600716AC27AB}" destId="{B2330498-A8E9-4AC3-B535-E3AB90D8AE6A}" srcOrd="1" destOrd="0" presId="urn:microsoft.com/office/officeart/2005/8/layout/target3"/>
    <dgm:cxn modelId="{25E3010D-B6AB-445B-95A1-C51A76502D1A}" type="presParOf" srcId="{6C6E5351-39F2-4073-9C2A-C8E87A494DAB}" destId="{DDDE6EA9-0C01-4851-B7E1-BDE55BB6C337}" srcOrd="0" destOrd="0" presId="urn:microsoft.com/office/officeart/2005/8/layout/target3"/>
    <dgm:cxn modelId="{88D7E581-C517-4172-A889-1D63224BE44B}" type="presParOf" srcId="{6C6E5351-39F2-4073-9C2A-C8E87A494DAB}" destId="{A0060387-180E-42EC-8983-4251BE5C2E9F}" srcOrd="1" destOrd="0" presId="urn:microsoft.com/office/officeart/2005/8/layout/target3"/>
    <dgm:cxn modelId="{BF72AA55-7AD7-4F73-BB2E-5FD9C4B1FAA4}" type="presParOf" srcId="{6C6E5351-39F2-4073-9C2A-C8E87A494DAB}" destId="{762296A7-57FA-4024-9B08-27E083993446}" srcOrd="2" destOrd="0" presId="urn:microsoft.com/office/officeart/2005/8/layout/target3"/>
    <dgm:cxn modelId="{A650083F-55BF-4882-97E4-5542BCC6A704}" type="presParOf" srcId="{6C6E5351-39F2-4073-9C2A-C8E87A494DAB}" destId="{B2330498-A8E9-4AC3-B535-E3AB90D8AE6A}"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BEF28A9-AF3F-45BF-8B85-65C3996FBE6E}" type="doc">
      <dgm:prSet loTypeId="urn:microsoft.com/office/officeart/2005/8/layout/target3" loCatId="relationship" qsTypeId="urn:microsoft.com/office/officeart/2005/8/quickstyle/3d9" qsCatId="3D" csTypeId="urn:microsoft.com/office/officeart/2005/8/colors/accent1_2" csCatId="accent1"/>
      <dgm:spPr/>
      <dgm:t>
        <a:bodyPr/>
        <a:lstStyle/>
        <a:p>
          <a:endParaRPr lang="sr-Cyrl-CS"/>
        </a:p>
      </dgm:t>
    </dgm:pt>
    <dgm:pt modelId="{80188698-43FA-4782-9EB1-EA1AF78EF93C}">
      <dgm:prSet/>
      <dgm:spPr/>
      <dgm:t>
        <a:bodyPr/>
        <a:lstStyle/>
        <a:p>
          <a:pPr rtl="0"/>
          <a:r>
            <a:rPr lang="sr-Cyrl-CS" dirty="0" smtClean="0"/>
            <a:t>ДОБРО - ЛОШЕ</a:t>
          </a:r>
          <a:endParaRPr lang="sr-Cyrl-CS" dirty="0"/>
        </a:p>
      </dgm:t>
    </dgm:pt>
    <dgm:pt modelId="{E25CB999-600E-4562-BC50-D611C726BB88}" type="parTrans" cxnId="{C6BBC94E-A648-4A73-A3F3-FD6A2E011681}">
      <dgm:prSet/>
      <dgm:spPr/>
      <dgm:t>
        <a:bodyPr/>
        <a:lstStyle/>
        <a:p>
          <a:endParaRPr lang="sr-Cyrl-CS"/>
        </a:p>
      </dgm:t>
    </dgm:pt>
    <dgm:pt modelId="{ECA944A7-035D-46BD-B0B6-F342F43B0B39}" type="sibTrans" cxnId="{C6BBC94E-A648-4A73-A3F3-FD6A2E011681}">
      <dgm:prSet/>
      <dgm:spPr/>
      <dgm:t>
        <a:bodyPr/>
        <a:lstStyle/>
        <a:p>
          <a:endParaRPr lang="sr-Cyrl-CS"/>
        </a:p>
      </dgm:t>
    </dgm:pt>
    <dgm:pt modelId="{A10A3B18-5516-4F40-AB01-F52D8D004F43}" type="pres">
      <dgm:prSet presAssocID="{9BEF28A9-AF3F-45BF-8B85-65C3996FBE6E}" presName="Name0" presStyleCnt="0">
        <dgm:presLayoutVars>
          <dgm:chMax val="7"/>
          <dgm:dir/>
          <dgm:animLvl val="lvl"/>
          <dgm:resizeHandles val="exact"/>
        </dgm:presLayoutVars>
      </dgm:prSet>
      <dgm:spPr/>
      <dgm:t>
        <a:bodyPr/>
        <a:lstStyle/>
        <a:p>
          <a:endParaRPr lang="sr-Cyrl-CS"/>
        </a:p>
      </dgm:t>
    </dgm:pt>
    <dgm:pt modelId="{1C0C51E6-7B97-4BE6-A693-94DFC2722555}" type="pres">
      <dgm:prSet presAssocID="{80188698-43FA-4782-9EB1-EA1AF78EF93C}" presName="circle1" presStyleLbl="node1" presStyleIdx="0" presStyleCnt="1"/>
      <dgm:spPr/>
    </dgm:pt>
    <dgm:pt modelId="{3110165F-3933-4C0F-A286-E26E7CE42FF4}" type="pres">
      <dgm:prSet presAssocID="{80188698-43FA-4782-9EB1-EA1AF78EF93C}" presName="space" presStyleCnt="0"/>
      <dgm:spPr/>
    </dgm:pt>
    <dgm:pt modelId="{32C722FC-7AF1-4E2D-B0F8-81F44529509C}" type="pres">
      <dgm:prSet presAssocID="{80188698-43FA-4782-9EB1-EA1AF78EF93C}" presName="rect1" presStyleLbl="alignAcc1" presStyleIdx="0" presStyleCnt="1"/>
      <dgm:spPr/>
      <dgm:t>
        <a:bodyPr/>
        <a:lstStyle/>
        <a:p>
          <a:endParaRPr lang="sr-Cyrl-CS"/>
        </a:p>
      </dgm:t>
    </dgm:pt>
    <dgm:pt modelId="{0D87AA97-CCDA-403C-A82C-AE8D594BC239}" type="pres">
      <dgm:prSet presAssocID="{80188698-43FA-4782-9EB1-EA1AF78EF93C}" presName="rect1ParTxNoCh" presStyleLbl="alignAcc1" presStyleIdx="0" presStyleCnt="1">
        <dgm:presLayoutVars>
          <dgm:chMax val="1"/>
          <dgm:bulletEnabled val="1"/>
        </dgm:presLayoutVars>
      </dgm:prSet>
      <dgm:spPr/>
      <dgm:t>
        <a:bodyPr/>
        <a:lstStyle/>
        <a:p>
          <a:endParaRPr lang="sr-Cyrl-CS"/>
        </a:p>
      </dgm:t>
    </dgm:pt>
  </dgm:ptLst>
  <dgm:cxnLst>
    <dgm:cxn modelId="{7C50AAF7-F8FB-418D-B450-DBC790A2ABE9}" type="presOf" srcId="{80188698-43FA-4782-9EB1-EA1AF78EF93C}" destId="{0D87AA97-CCDA-403C-A82C-AE8D594BC239}" srcOrd="1" destOrd="0" presId="urn:microsoft.com/office/officeart/2005/8/layout/target3"/>
    <dgm:cxn modelId="{85580CAC-A246-4160-B72A-5A5F565894A7}" type="presOf" srcId="{9BEF28A9-AF3F-45BF-8B85-65C3996FBE6E}" destId="{A10A3B18-5516-4F40-AB01-F52D8D004F43}" srcOrd="0" destOrd="0" presId="urn:microsoft.com/office/officeart/2005/8/layout/target3"/>
    <dgm:cxn modelId="{C6BBC94E-A648-4A73-A3F3-FD6A2E011681}" srcId="{9BEF28A9-AF3F-45BF-8B85-65C3996FBE6E}" destId="{80188698-43FA-4782-9EB1-EA1AF78EF93C}" srcOrd="0" destOrd="0" parTransId="{E25CB999-600E-4562-BC50-D611C726BB88}" sibTransId="{ECA944A7-035D-46BD-B0B6-F342F43B0B39}"/>
    <dgm:cxn modelId="{4A625328-B3EA-48E7-B9B3-9B970A18B7A2}" type="presOf" srcId="{80188698-43FA-4782-9EB1-EA1AF78EF93C}" destId="{32C722FC-7AF1-4E2D-B0F8-81F44529509C}" srcOrd="0" destOrd="0" presId="urn:microsoft.com/office/officeart/2005/8/layout/target3"/>
    <dgm:cxn modelId="{968EE8F0-29A3-48F3-9538-0410C1F6D30D}" type="presParOf" srcId="{A10A3B18-5516-4F40-AB01-F52D8D004F43}" destId="{1C0C51E6-7B97-4BE6-A693-94DFC2722555}" srcOrd="0" destOrd="0" presId="urn:microsoft.com/office/officeart/2005/8/layout/target3"/>
    <dgm:cxn modelId="{9411AC72-6CF3-4C5C-828E-923153647BAB}" type="presParOf" srcId="{A10A3B18-5516-4F40-AB01-F52D8D004F43}" destId="{3110165F-3933-4C0F-A286-E26E7CE42FF4}" srcOrd="1" destOrd="0" presId="urn:microsoft.com/office/officeart/2005/8/layout/target3"/>
    <dgm:cxn modelId="{46BCBE7A-E1B1-41EE-9AEA-34DACDE6B6A1}" type="presParOf" srcId="{A10A3B18-5516-4F40-AB01-F52D8D004F43}" destId="{32C722FC-7AF1-4E2D-B0F8-81F44529509C}" srcOrd="2" destOrd="0" presId="urn:microsoft.com/office/officeart/2005/8/layout/target3"/>
    <dgm:cxn modelId="{09020198-EF9A-45D9-955D-CCCCDFD8463B}" type="presParOf" srcId="{A10A3B18-5516-4F40-AB01-F52D8D004F43}" destId="{0D87AA97-CCDA-403C-A82C-AE8D594BC23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D3A709E-6D79-4311-8DB2-912125FBAECE}" type="doc">
      <dgm:prSet loTypeId="urn:microsoft.com/office/officeart/2005/8/layout/target3" loCatId="relationship" qsTypeId="urn:microsoft.com/office/officeart/2005/8/quickstyle/3d5" qsCatId="3D" csTypeId="urn:microsoft.com/office/officeart/2005/8/colors/colorful5" csCatId="colorful"/>
      <dgm:spPr/>
      <dgm:t>
        <a:bodyPr/>
        <a:lstStyle/>
        <a:p>
          <a:endParaRPr lang="sr-Cyrl-CS"/>
        </a:p>
      </dgm:t>
    </dgm:pt>
    <dgm:pt modelId="{997D176A-D6DD-4AF1-AECF-24AFD0F9F370}">
      <dgm:prSet/>
      <dgm:spPr/>
      <dgm:t>
        <a:bodyPr/>
        <a:lstStyle/>
        <a:p>
          <a:pPr rtl="0"/>
          <a:r>
            <a:rPr lang="en-US" b="1" dirty="0" smtClean="0"/>
            <a:t>”Sam </a:t>
          </a:r>
          <a:r>
            <a:rPr lang="en-US" b="1" dirty="0" err="1" smtClean="0"/>
            <a:t>djavo</a:t>
          </a:r>
          <a:r>
            <a:rPr lang="en-US" b="1" dirty="0" smtClean="0"/>
            <a:t> je </a:t>
          </a:r>
          <a:r>
            <a:rPr lang="en-US" b="1" dirty="0" err="1" smtClean="0"/>
            <a:t>tvoj</a:t>
          </a:r>
          <a:r>
            <a:rPr lang="en-US" b="1" dirty="0" smtClean="0"/>
            <a:t> bog”; </a:t>
          </a:r>
          <a:r>
            <a:rPr lang="en-US" b="1" dirty="0" err="1" smtClean="0"/>
            <a:t>grupa</a:t>
          </a:r>
          <a:r>
            <a:rPr lang="en-US" b="1" dirty="0" smtClean="0"/>
            <a:t> KISS, song “God of Thunder”; “</a:t>
          </a:r>
          <a:r>
            <a:rPr lang="en-US" b="1" dirty="0" err="1" smtClean="0"/>
            <a:t>Ja</a:t>
          </a:r>
          <a:r>
            <a:rPr lang="en-US" b="1" dirty="0" smtClean="0"/>
            <a:t> </a:t>
          </a:r>
          <a:r>
            <a:rPr lang="en-US" b="1" dirty="0" err="1" smtClean="0"/>
            <a:t>te</a:t>
          </a:r>
          <a:r>
            <a:rPr lang="en-US" b="1" dirty="0" smtClean="0"/>
            <a:t> </a:t>
          </a:r>
          <a:r>
            <a:rPr lang="en-US" b="1" dirty="0" err="1" smtClean="0"/>
            <a:t>volim</a:t>
          </a:r>
          <a:r>
            <a:rPr lang="en-US" b="1" dirty="0" smtClean="0"/>
            <a:t>, </a:t>
          </a:r>
          <a:r>
            <a:rPr lang="en-US" b="1" dirty="0" err="1" smtClean="0"/>
            <a:t>rekao</a:t>
          </a:r>
          <a:r>
            <a:rPr lang="en-US" b="1" dirty="0" smtClean="0"/>
            <a:t> je </a:t>
          </a:r>
          <a:r>
            <a:rPr lang="en-US" b="1" dirty="0" err="1" smtClean="0"/>
            <a:t>djavo</a:t>
          </a:r>
          <a:r>
            <a:rPr lang="en-US" b="1" dirty="0" smtClean="0"/>
            <a:t> “- </a:t>
          </a:r>
          <a:r>
            <a:rPr lang="en-US" b="1" dirty="0" err="1" smtClean="0"/>
            <a:t>grupa</a:t>
          </a:r>
          <a:r>
            <a:rPr lang="en-US" b="1" dirty="0" smtClean="0"/>
            <a:t> Rolling Stones, songs “Tops”. “Nebo </a:t>
          </a:r>
          <a:r>
            <a:rPr lang="en-US" b="1" dirty="0" err="1" smtClean="0"/>
            <a:t>nije</a:t>
          </a:r>
          <a:r>
            <a:rPr lang="en-US" b="1" dirty="0" smtClean="0"/>
            <a:t> </a:t>
          </a:r>
          <a:r>
            <a:rPr lang="en-US" b="1" dirty="0" err="1" smtClean="0"/>
            <a:t>daleko</a:t>
          </a:r>
          <a:r>
            <a:rPr lang="en-US" b="1" dirty="0" smtClean="0"/>
            <a:t> </a:t>
          </a:r>
          <a:r>
            <a:rPr lang="en-US" b="1" dirty="0" err="1" smtClean="0"/>
            <a:t>od</a:t>
          </a:r>
          <a:r>
            <a:rPr lang="en-US" b="1" dirty="0" smtClean="0"/>
            <a:t> </a:t>
          </a:r>
          <a:r>
            <a:rPr lang="en-US" b="1" dirty="0" err="1" smtClean="0"/>
            <a:t>unistenja</a:t>
          </a:r>
          <a:r>
            <a:rPr lang="en-US" b="1" dirty="0" smtClean="0"/>
            <a:t>!”-</a:t>
          </a:r>
          <a:r>
            <a:rPr lang="en-US" b="1" dirty="0" err="1" smtClean="0"/>
            <a:t>grupa</a:t>
          </a:r>
          <a:r>
            <a:rPr lang="en-US" b="1" dirty="0" smtClean="0"/>
            <a:t> </a:t>
          </a:r>
          <a:r>
            <a:rPr lang="en-US" b="1" dirty="0" err="1" smtClean="0"/>
            <a:t>Princ</a:t>
          </a:r>
          <a:r>
            <a:rPr lang="en-US" b="1" dirty="0" smtClean="0"/>
            <a:t>, song “Purple rain”, “</a:t>
          </a:r>
          <a:r>
            <a:rPr lang="en-US" b="1" dirty="0" err="1" smtClean="0"/>
            <a:t>Koracam</a:t>
          </a:r>
          <a:r>
            <a:rPr lang="en-US" b="1" dirty="0" smtClean="0"/>
            <a:t> u </a:t>
          </a:r>
          <a:r>
            <a:rPr lang="en-US" b="1" dirty="0" err="1" smtClean="0"/>
            <a:t>grehu</a:t>
          </a:r>
          <a:r>
            <a:rPr lang="en-US" b="1" dirty="0" smtClean="0"/>
            <a:t>”; </a:t>
          </a:r>
          <a:r>
            <a:rPr lang="en-US" b="1" dirty="0" err="1" smtClean="0"/>
            <a:t>grupa</a:t>
          </a:r>
          <a:r>
            <a:rPr lang="en-US" b="1" dirty="0" smtClean="0"/>
            <a:t> </a:t>
          </a:r>
          <a:r>
            <a:rPr lang="en-US" b="1" dirty="0" err="1" smtClean="0"/>
            <a:t>Madona</a:t>
          </a:r>
          <a:r>
            <a:rPr lang="en-US" b="1" dirty="0" smtClean="0"/>
            <a:t> “Like a virgi</a:t>
          </a:r>
          <a:r>
            <a:rPr lang="en-US" dirty="0" smtClean="0"/>
            <a:t>n”; </a:t>
          </a:r>
          <a:endParaRPr lang="sr-Cyrl-CS" dirty="0"/>
        </a:p>
      </dgm:t>
    </dgm:pt>
    <dgm:pt modelId="{E3847F7B-C401-4CAF-8340-59D8BFC66961}" type="parTrans" cxnId="{494EF3BE-7614-414C-AE63-ECDB2C019AB0}">
      <dgm:prSet/>
      <dgm:spPr/>
      <dgm:t>
        <a:bodyPr/>
        <a:lstStyle/>
        <a:p>
          <a:endParaRPr lang="sr-Cyrl-CS"/>
        </a:p>
      </dgm:t>
    </dgm:pt>
    <dgm:pt modelId="{A742D99E-9FB6-4633-9701-D22E98725247}" type="sibTrans" cxnId="{494EF3BE-7614-414C-AE63-ECDB2C019AB0}">
      <dgm:prSet/>
      <dgm:spPr/>
      <dgm:t>
        <a:bodyPr/>
        <a:lstStyle/>
        <a:p>
          <a:endParaRPr lang="sr-Cyrl-CS"/>
        </a:p>
      </dgm:t>
    </dgm:pt>
    <dgm:pt modelId="{04AF6FCB-0EF8-4177-93A8-B4F4F05863C1}" type="pres">
      <dgm:prSet presAssocID="{BD3A709E-6D79-4311-8DB2-912125FBAECE}" presName="Name0" presStyleCnt="0">
        <dgm:presLayoutVars>
          <dgm:chMax val="7"/>
          <dgm:dir/>
          <dgm:animLvl val="lvl"/>
          <dgm:resizeHandles val="exact"/>
        </dgm:presLayoutVars>
      </dgm:prSet>
      <dgm:spPr/>
      <dgm:t>
        <a:bodyPr/>
        <a:lstStyle/>
        <a:p>
          <a:endParaRPr lang="sr-Cyrl-RS"/>
        </a:p>
      </dgm:t>
    </dgm:pt>
    <dgm:pt modelId="{7594A685-DCC8-4C72-9CA2-C768E854C45D}" type="pres">
      <dgm:prSet presAssocID="{997D176A-D6DD-4AF1-AECF-24AFD0F9F370}" presName="circle1" presStyleLbl="node1" presStyleIdx="0" presStyleCnt="1"/>
      <dgm:spPr/>
    </dgm:pt>
    <dgm:pt modelId="{0C7C6EF5-F650-4524-AA62-6327B0A71ABB}" type="pres">
      <dgm:prSet presAssocID="{997D176A-D6DD-4AF1-AECF-24AFD0F9F370}" presName="space" presStyleCnt="0"/>
      <dgm:spPr/>
    </dgm:pt>
    <dgm:pt modelId="{1DA792A6-28DC-4BF6-8661-C9467238F74B}" type="pres">
      <dgm:prSet presAssocID="{997D176A-D6DD-4AF1-AECF-24AFD0F9F370}" presName="rect1" presStyleLbl="alignAcc1" presStyleIdx="0" presStyleCnt="1"/>
      <dgm:spPr/>
      <dgm:t>
        <a:bodyPr/>
        <a:lstStyle/>
        <a:p>
          <a:endParaRPr lang="sr-Cyrl-RS"/>
        </a:p>
      </dgm:t>
    </dgm:pt>
    <dgm:pt modelId="{066D9058-17DF-4A88-8255-45F279D0A6C4}" type="pres">
      <dgm:prSet presAssocID="{997D176A-D6DD-4AF1-AECF-24AFD0F9F370}" presName="rect1ParTxNoCh" presStyleLbl="alignAcc1" presStyleIdx="0" presStyleCnt="1">
        <dgm:presLayoutVars>
          <dgm:chMax val="1"/>
          <dgm:bulletEnabled val="1"/>
        </dgm:presLayoutVars>
      </dgm:prSet>
      <dgm:spPr/>
      <dgm:t>
        <a:bodyPr/>
        <a:lstStyle/>
        <a:p>
          <a:endParaRPr lang="sr-Cyrl-RS"/>
        </a:p>
      </dgm:t>
    </dgm:pt>
  </dgm:ptLst>
  <dgm:cxnLst>
    <dgm:cxn modelId="{2EEC01A5-07DE-43FE-949F-5085FE067CF2}" type="presOf" srcId="{BD3A709E-6D79-4311-8DB2-912125FBAECE}" destId="{04AF6FCB-0EF8-4177-93A8-B4F4F05863C1}" srcOrd="0" destOrd="0" presId="urn:microsoft.com/office/officeart/2005/8/layout/target3"/>
    <dgm:cxn modelId="{55429ABF-AAD6-4292-B240-05EB454CFB6F}" type="presOf" srcId="{997D176A-D6DD-4AF1-AECF-24AFD0F9F370}" destId="{066D9058-17DF-4A88-8255-45F279D0A6C4}" srcOrd="1" destOrd="0" presId="urn:microsoft.com/office/officeart/2005/8/layout/target3"/>
    <dgm:cxn modelId="{20ABEFEA-B587-4338-945C-DF5E78FE7209}" type="presOf" srcId="{997D176A-D6DD-4AF1-AECF-24AFD0F9F370}" destId="{1DA792A6-28DC-4BF6-8661-C9467238F74B}" srcOrd="0" destOrd="0" presId="urn:microsoft.com/office/officeart/2005/8/layout/target3"/>
    <dgm:cxn modelId="{494EF3BE-7614-414C-AE63-ECDB2C019AB0}" srcId="{BD3A709E-6D79-4311-8DB2-912125FBAECE}" destId="{997D176A-D6DD-4AF1-AECF-24AFD0F9F370}" srcOrd="0" destOrd="0" parTransId="{E3847F7B-C401-4CAF-8340-59D8BFC66961}" sibTransId="{A742D99E-9FB6-4633-9701-D22E98725247}"/>
    <dgm:cxn modelId="{8A1083FC-0965-4C23-9FB1-695109083239}" type="presParOf" srcId="{04AF6FCB-0EF8-4177-93A8-B4F4F05863C1}" destId="{7594A685-DCC8-4C72-9CA2-C768E854C45D}" srcOrd="0" destOrd="0" presId="urn:microsoft.com/office/officeart/2005/8/layout/target3"/>
    <dgm:cxn modelId="{0BC15EE5-2084-4161-92D6-B2174A907068}" type="presParOf" srcId="{04AF6FCB-0EF8-4177-93A8-B4F4F05863C1}" destId="{0C7C6EF5-F650-4524-AA62-6327B0A71ABB}" srcOrd="1" destOrd="0" presId="urn:microsoft.com/office/officeart/2005/8/layout/target3"/>
    <dgm:cxn modelId="{0968ABE2-B327-4AD2-9D45-B061C8247A06}" type="presParOf" srcId="{04AF6FCB-0EF8-4177-93A8-B4F4F05863C1}" destId="{1DA792A6-28DC-4BF6-8661-C9467238F74B}" srcOrd="2" destOrd="0" presId="urn:microsoft.com/office/officeart/2005/8/layout/target3"/>
    <dgm:cxn modelId="{87E4173A-35CB-4D67-9EB0-467DDC57706D}" type="presParOf" srcId="{04AF6FCB-0EF8-4177-93A8-B4F4F05863C1}" destId="{066D9058-17DF-4A88-8255-45F279D0A6C4}"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214B88-2A16-4D08-A2AE-C5D9330DBEE0}">
      <dsp:nvSpPr>
        <dsp:cNvPr id="0" name=""/>
        <dsp:cNvSpPr/>
      </dsp:nvSpPr>
      <dsp:spPr>
        <a:xfrm>
          <a:off x="0" y="0"/>
          <a:ext cx="1470025" cy="1470025"/>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6AB763-E220-466A-B3EF-7F18737BE58B}">
      <dsp:nvSpPr>
        <dsp:cNvPr id="0" name=""/>
        <dsp:cNvSpPr/>
      </dsp:nvSpPr>
      <dsp:spPr>
        <a:xfrm>
          <a:off x="735012" y="0"/>
          <a:ext cx="7037387" cy="14700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sr-Cyrl-CS" sz="6500" kern="1200" dirty="0" err="1" smtClean="0"/>
            <a:t>САТАНИЗАМ</a:t>
          </a:r>
          <a:endParaRPr lang="sr-Cyrl-CS" sz="6500" kern="1200" dirty="0"/>
        </a:p>
      </dsp:txBody>
      <dsp:txXfrm>
        <a:off x="735012" y="0"/>
        <a:ext cx="7037387" cy="14700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13127-D645-4D32-B359-D908B449EBD3}">
      <dsp:nvSpPr>
        <dsp:cNvPr id="0" name=""/>
        <dsp:cNvSpPr/>
      </dsp:nvSpPr>
      <dsp:spPr>
        <a:xfrm>
          <a:off x="0" y="307439"/>
          <a:ext cx="3643338" cy="624312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ru-RU" sz="2900" kern="1200" dirty="0" smtClean="0"/>
            <a:t>Према подацима Европске федерације за истраживање и информисање о сектама (ФЕКРИС) која обједињује 41 земљу, чланицу Европске уније, у Србији има највише сатаниста, затим сајентолога и припадника Мунове секте.</a:t>
          </a:r>
          <a:endParaRPr lang="sr-Cyrl-CS" sz="2900" kern="1200" dirty="0"/>
        </a:p>
      </dsp:txBody>
      <dsp:txXfrm>
        <a:off x="177853" y="485292"/>
        <a:ext cx="3287632" cy="58874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63363E-FC6F-4195-AAE8-6C34AE433FB7}">
      <dsp:nvSpPr>
        <dsp:cNvPr id="0" name=""/>
        <dsp:cNvSpPr/>
      </dsp:nvSpPr>
      <dsp:spPr>
        <a:xfrm>
          <a:off x="0" y="1621790"/>
          <a:ext cx="3341370" cy="3341370"/>
        </a:xfrm>
        <a:prstGeom prst="pie">
          <a:avLst>
            <a:gd name="adj1" fmla="val 5400000"/>
            <a:gd name="adj2" fmla="val 16200000"/>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548436CF-1581-4936-BCAF-E8E5B89F32F4}">
      <dsp:nvSpPr>
        <dsp:cNvPr id="0" name=""/>
        <dsp:cNvSpPr/>
      </dsp:nvSpPr>
      <dsp:spPr>
        <a:xfrm>
          <a:off x="1670685" y="396426"/>
          <a:ext cx="3898265" cy="5792097"/>
        </a:xfrm>
        <a:prstGeom prst="rect">
          <a:avLst/>
        </a:prstGeom>
        <a:solidFill>
          <a:srgbClr val="00B0F0"/>
        </a:solidFill>
        <a:ln w="9525" cap="flat" cmpd="sng" algn="ctr">
          <a:solidFill>
            <a:schemeClr val="accent5">
              <a:hueOff val="0"/>
              <a:satOff val="0"/>
              <a:lumOff val="0"/>
              <a:alphaOff val="0"/>
            </a:schemeClr>
          </a:solidFill>
          <a:prstDash val="solid"/>
        </a:ln>
        <a:effectLst/>
        <a:sp3d extrusionH="50600">
          <a:bevelT w="101600" h="80600"/>
          <a:bevelB w="80600" h="80600"/>
        </a:sp3d>
      </dsp:spPr>
      <dsp:style>
        <a:lnRef idx="1">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0">
            <a:lnSpc>
              <a:spcPct val="90000"/>
            </a:lnSpc>
            <a:spcBef>
              <a:spcPct val="0"/>
            </a:spcBef>
            <a:spcAft>
              <a:spcPct val="35000"/>
            </a:spcAft>
          </a:pPr>
          <a:r>
            <a:rPr lang="ru-RU" sz="3700" kern="1200" dirty="0" smtClean="0"/>
            <a:t>Подразумијева се да сљедбеници, ради љепшег живота послије смрти, треба да вјерују у сатану као палог анђела, господара таме, владара подземља</a:t>
          </a:r>
          <a:endParaRPr lang="sr-Cyrl-CS" sz="3700" kern="1200" dirty="0"/>
        </a:p>
      </dsp:txBody>
      <dsp:txXfrm>
        <a:off x="1670685" y="396426"/>
        <a:ext cx="3898265" cy="57920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9F0E1-CFA4-4F95-97CB-DAB8E45DD1E6}">
      <dsp:nvSpPr>
        <dsp:cNvPr id="0" name=""/>
        <dsp:cNvSpPr/>
      </dsp:nvSpPr>
      <dsp:spPr>
        <a:xfrm>
          <a:off x="0" y="492542"/>
          <a:ext cx="8501122" cy="4902911"/>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sr-Cyrl-CS" sz="2800" kern="1200" dirty="0" smtClean="0">
              <a:solidFill>
                <a:srgbClr val="FFFF00"/>
              </a:solidFill>
            </a:rPr>
            <a:t>Према тврдњама америчког часописа "Чудотворна веза", објављеним и у овдашњим медијима, у Србији делује</a:t>
          </a:r>
          <a:r>
            <a:rPr lang="sr-Cyrl-CS" sz="3600" kern="1200" dirty="0" smtClean="0">
              <a:solidFill>
                <a:srgbClr val="FFFF00"/>
              </a:solidFill>
            </a:rPr>
            <a:t> 10-</a:t>
          </a:r>
          <a:r>
            <a:rPr lang="sr-Cyrl-CS" sz="3600" kern="1200" dirty="0" err="1" smtClean="0">
              <a:solidFill>
                <a:srgbClr val="FFFF00"/>
              </a:solidFill>
            </a:rPr>
            <a:t>ак</a:t>
          </a:r>
          <a:r>
            <a:rPr lang="sr-Cyrl-CS" sz="3600" kern="1200" dirty="0" smtClean="0">
              <a:solidFill>
                <a:srgbClr val="FFFF00"/>
              </a:solidFill>
            </a:rPr>
            <a:t> </a:t>
          </a:r>
          <a:r>
            <a:rPr lang="sr-Cyrl-CS" sz="3600" kern="1200" dirty="0" err="1" smtClean="0">
              <a:solidFill>
                <a:srgbClr val="FFFF00"/>
              </a:solidFill>
            </a:rPr>
            <a:t>сатанистичких</a:t>
          </a:r>
          <a:r>
            <a:rPr lang="sr-Cyrl-CS" sz="3600" kern="1200" dirty="0" smtClean="0">
              <a:solidFill>
                <a:srgbClr val="FFFF00"/>
              </a:solidFill>
            </a:rPr>
            <a:t> "цркава"</a:t>
          </a:r>
          <a:r>
            <a:rPr lang="sr-Cyrl-CS" sz="2800" kern="1200" dirty="0" smtClean="0">
              <a:solidFill>
                <a:srgbClr val="FFFF00"/>
              </a:solidFill>
            </a:rPr>
            <a:t> са сједиштима у </a:t>
          </a:r>
          <a:r>
            <a:rPr lang="sr-Cyrl-CS" sz="3200" kern="1200" dirty="0" smtClean="0">
              <a:solidFill>
                <a:srgbClr val="FFFF00"/>
              </a:solidFill>
            </a:rPr>
            <a:t>Вршцу, Суботици, Зрењанину, Панчеву, </a:t>
          </a:r>
          <a:r>
            <a:rPr lang="sr-Cyrl-CS" sz="3200" kern="1200" dirty="0" err="1" smtClean="0">
              <a:solidFill>
                <a:srgbClr val="FFFF00"/>
              </a:solidFill>
            </a:rPr>
            <a:t>Трстенику</a:t>
          </a:r>
          <a:r>
            <a:rPr lang="sr-Cyrl-CS" sz="3200" kern="1200" dirty="0" smtClean="0">
              <a:solidFill>
                <a:srgbClr val="FFFF00"/>
              </a:solidFill>
            </a:rPr>
            <a:t>, Шапцу, Нишу, Крагујевцу, Лесковцу и Београду.</a:t>
          </a:r>
          <a:endParaRPr lang="sr-Cyrl-CS" sz="3200" kern="1200" dirty="0">
            <a:solidFill>
              <a:srgbClr val="FFFF00"/>
            </a:solidFill>
          </a:endParaRPr>
        </a:p>
      </dsp:txBody>
      <dsp:txXfrm>
        <a:off x="239340" y="731882"/>
        <a:ext cx="8022442" cy="44242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DE6EA9-0C01-4851-B7E1-BDE55BB6C337}">
      <dsp:nvSpPr>
        <dsp:cNvPr id="0" name=""/>
        <dsp:cNvSpPr/>
      </dsp:nvSpPr>
      <dsp:spPr>
        <a:xfrm>
          <a:off x="0" y="0"/>
          <a:ext cx="1143000" cy="1143000"/>
        </a:xfrm>
        <a:prstGeom prst="pie">
          <a:avLst>
            <a:gd name="adj1" fmla="val 5400000"/>
            <a:gd name="adj2" fmla="val 1620000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62296A7-57FA-4024-9B08-27E083993446}">
      <dsp:nvSpPr>
        <dsp:cNvPr id="0" name=""/>
        <dsp:cNvSpPr/>
      </dsp:nvSpPr>
      <dsp:spPr>
        <a:xfrm>
          <a:off x="571500" y="0"/>
          <a:ext cx="7658100" cy="1143000"/>
        </a:xfrm>
        <a:prstGeom prst="rect">
          <a:avLst/>
        </a:prstGeom>
        <a:solidFill>
          <a:schemeClr val="lt1">
            <a:alpha val="90000"/>
            <a:hueOff val="0"/>
            <a:satOff val="0"/>
            <a:lumOff val="0"/>
            <a:alphaOff val="0"/>
          </a:schemeClr>
        </a:solidFill>
        <a:ln>
          <a:noFill/>
        </a:ln>
        <a:effectLst>
          <a:outerShdw blurRad="40000" dist="230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190500" tIns="190500" rIns="190500" bIns="190500" numCol="1" spcCol="1270" anchor="ctr" anchorCtr="0">
          <a:noAutofit/>
        </a:bodyPr>
        <a:lstStyle/>
        <a:p>
          <a:pPr lvl="0" algn="ctr" defTabSz="2222500" rtl="0">
            <a:lnSpc>
              <a:spcPct val="90000"/>
            </a:lnSpc>
            <a:spcBef>
              <a:spcPct val="0"/>
            </a:spcBef>
            <a:spcAft>
              <a:spcPct val="35000"/>
            </a:spcAft>
          </a:pPr>
          <a:r>
            <a:rPr lang="sr-Cyrl-CS" sz="5000" kern="1200" dirty="0" err="1" smtClean="0"/>
            <a:t>САТАНИСТИЧКИ</a:t>
          </a:r>
          <a:r>
            <a:rPr lang="sr-Cyrl-CS" sz="5000" kern="1200" dirty="0" smtClean="0"/>
            <a:t> СИМБОЛИ</a:t>
          </a:r>
          <a:endParaRPr lang="sr-Cyrl-CS" sz="5000" kern="1200" dirty="0"/>
        </a:p>
      </dsp:txBody>
      <dsp:txXfrm>
        <a:off x="571500" y="0"/>
        <a:ext cx="7658100" cy="1143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Наслов слајда">
    <p:spTree>
      <p:nvGrpSpPr>
        <p:cNvPr id="1" name=""/>
        <p:cNvGrpSpPr/>
        <p:nvPr/>
      </p:nvGrpSpPr>
      <p:grpSpPr>
        <a:xfrm>
          <a:off x="0" y="0"/>
          <a:ext cx="0" cy="0"/>
          <a:chOff x="0" y="0"/>
          <a:chExt cx="0" cy="0"/>
        </a:xfrm>
      </p:grpSpPr>
      <p:sp>
        <p:nvSpPr>
          <p:cNvPr id="2" name="Наслов 1"/>
          <p:cNvSpPr>
            <a:spLocks noGrp="1"/>
          </p:cNvSpPr>
          <p:nvPr>
            <p:ph type="ctrTitle"/>
          </p:nvPr>
        </p:nvSpPr>
        <p:spPr>
          <a:xfrm>
            <a:off x="685800" y="2130425"/>
            <a:ext cx="7772400" cy="1470025"/>
          </a:xfrm>
        </p:spPr>
        <p:txBody>
          <a:bodyPr/>
          <a:lstStyle/>
          <a:p>
            <a:r>
              <a:rPr lang="sr-Cyrl-CS" smtClean="0"/>
              <a:t>Кликните и уредите наслов мастерa</a:t>
            </a:r>
            <a:endParaRPr lang="sr-Cyrl-CS"/>
          </a:p>
        </p:txBody>
      </p:sp>
      <p:sp>
        <p:nvSpPr>
          <p:cNvPr id="3" name="Поднаслов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Cyrl-CS" smtClean="0"/>
              <a:t>Кликните и уредите стил поднаслова мастера</a:t>
            </a:r>
            <a:endParaRPr lang="sr-Cyrl-CS"/>
          </a:p>
        </p:txBody>
      </p:sp>
      <p:sp>
        <p:nvSpPr>
          <p:cNvPr id="4" name="Чувар места за датум 3"/>
          <p:cNvSpPr>
            <a:spLocks noGrp="1"/>
          </p:cNvSpPr>
          <p:nvPr>
            <p:ph type="dt" sz="half" idx="10"/>
          </p:nvPr>
        </p:nvSpPr>
        <p:spPr/>
        <p:txBody>
          <a:bodyPr/>
          <a:lstStyle>
            <a:lvl1pPr>
              <a:defRPr/>
            </a:lvl1pPr>
          </a:lstStyle>
          <a:p>
            <a:pPr>
              <a:defRPr/>
            </a:pPr>
            <a:fld id="{A0763B9A-F613-4630-9DD7-EEB0E0F7F172}" type="datetimeFigureOut">
              <a:rPr lang="sr-Latn-CS"/>
              <a:pPr>
                <a:defRPr/>
              </a:pPr>
              <a:t>22.10.2011</a:t>
            </a:fld>
            <a:endParaRPr lang="sr-Cyrl-CS"/>
          </a:p>
        </p:txBody>
      </p:sp>
      <p:sp>
        <p:nvSpPr>
          <p:cNvPr id="5" name="Чувар места за подножје 4"/>
          <p:cNvSpPr>
            <a:spLocks noGrp="1"/>
          </p:cNvSpPr>
          <p:nvPr>
            <p:ph type="ftr" sz="quarter" idx="11"/>
          </p:nvPr>
        </p:nvSpPr>
        <p:spPr/>
        <p:txBody>
          <a:bodyPr/>
          <a:lstStyle>
            <a:lvl1pPr>
              <a:defRPr/>
            </a:lvl1pPr>
          </a:lstStyle>
          <a:p>
            <a:pPr>
              <a:defRPr/>
            </a:pPr>
            <a:endParaRPr lang="sr-Cyrl-CS"/>
          </a:p>
        </p:txBody>
      </p:sp>
      <p:sp>
        <p:nvSpPr>
          <p:cNvPr id="6" name="Чувар места за број слајда 5"/>
          <p:cNvSpPr>
            <a:spLocks noGrp="1"/>
          </p:cNvSpPr>
          <p:nvPr>
            <p:ph type="sldNum" sz="quarter" idx="12"/>
          </p:nvPr>
        </p:nvSpPr>
        <p:spPr/>
        <p:txBody>
          <a:bodyPr/>
          <a:lstStyle>
            <a:lvl1pPr>
              <a:defRPr/>
            </a:lvl1pPr>
          </a:lstStyle>
          <a:p>
            <a:pPr>
              <a:defRPr/>
            </a:pPr>
            <a:fld id="{26695ECE-D771-49FF-B261-8D8AAB1D38CE}" type="slidenum">
              <a:rPr lang="sr-Cyrl-CS"/>
              <a:pPr>
                <a:defRPr/>
              </a:pPr>
              <a:t>‹#›</a:t>
            </a:fld>
            <a:endParaRPr lang="sr-Cyrl-CS"/>
          </a:p>
        </p:txBody>
      </p:sp>
    </p:spTree>
    <p:extLst>
      <p:ext uri="{BB962C8B-B14F-4D97-AF65-F5344CB8AC3E}">
        <p14:creationId xmlns:p14="http://schemas.microsoft.com/office/powerpoint/2010/main" val="280683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Наслов и вертикални текст">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 мастерa</a:t>
            </a:r>
            <a:endParaRPr lang="sr-Cyrl-CS"/>
          </a:p>
        </p:txBody>
      </p:sp>
      <p:sp>
        <p:nvSpPr>
          <p:cNvPr id="3" name="Чувар места за вертикални текст 2"/>
          <p:cNvSpPr>
            <a:spLocks noGrp="1"/>
          </p:cNvSpPr>
          <p:nvPr>
            <p:ph type="body" orient="vert" idx="1"/>
          </p:nvPr>
        </p:nvSpPr>
        <p:spPr/>
        <p:txBody>
          <a:bodyPr vert="eaVert"/>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4" name="Чувар места за датум 3"/>
          <p:cNvSpPr>
            <a:spLocks noGrp="1"/>
          </p:cNvSpPr>
          <p:nvPr>
            <p:ph type="dt" sz="half" idx="10"/>
          </p:nvPr>
        </p:nvSpPr>
        <p:spPr/>
        <p:txBody>
          <a:bodyPr/>
          <a:lstStyle>
            <a:lvl1pPr>
              <a:defRPr/>
            </a:lvl1pPr>
          </a:lstStyle>
          <a:p>
            <a:pPr>
              <a:defRPr/>
            </a:pPr>
            <a:fld id="{14013A4F-7EA1-43DB-988B-E7FDBC9AC5ED}" type="datetimeFigureOut">
              <a:rPr lang="sr-Latn-CS"/>
              <a:pPr>
                <a:defRPr/>
              </a:pPr>
              <a:t>22.10.2011</a:t>
            </a:fld>
            <a:endParaRPr lang="sr-Cyrl-CS"/>
          </a:p>
        </p:txBody>
      </p:sp>
      <p:sp>
        <p:nvSpPr>
          <p:cNvPr id="5" name="Чувар места за подножје 4"/>
          <p:cNvSpPr>
            <a:spLocks noGrp="1"/>
          </p:cNvSpPr>
          <p:nvPr>
            <p:ph type="ftr" sz="quarter" idx="11"/>
          </p:nvPr>
        </p:nvSpPr>
        <p:spPr/>
        <p:txBody>
          <a:bodyPr/>
          <a:lstStyle>
            <a:lvl1pPr>
              <a:defRPr/>
            </a:lvl1pPr>
          </a:lstStyle>
          <a:p>
            <a:pPr>
              <a:defRPr/>
            </a:pPr>
            <a:endParaRPr lang="sr-Cyrl-CS"/>
          </a:p>
        </p:txBody>
      </p:sp>
      <p:sp>
        <p:nvSpPr>
          <p:cNvPr id="6" name="Чувар места за број слајда 5"/>
          <p:cNvSpPr>
            <a:spLocks noGrp="1"/>
          </p:cNvSpPr>
          <p:nvPr>
            <p:ph type="sldNum" sz="quarter" idx="12"/>
          </p:nvPr>
        </p:nvSpPr>
        <p:spPr/>
        <p:txBody>
          <a:bodyPr/>
          <a:lstStyle>
            <a:lvl1pPr>
              <a:defRPr/>
            </a:lvl1pPr>
          </a:lstStyle>
          <a:p>
            <a:pPr>
              <a:defRPr/>
            </a:pPr>
            <a:fld id="{74DC6091-64EB-426E-8314-F7618FE85B6B}" type="slidenum">
              <a:rPr lang="sr-Cyrl-CS"/>
              <a:pPr>
                <a:defRPr/>
              </a:pPr>
              <a:t>‹#›</a:t>
            </a:fld>
            <a:endParaRPr lang="sr-Cyrl-CS"/>
          </a:p>
        </p:txBody>
      </p:sp>
    </p:spTree>
    <p:extLst>
      <p:ext uri="{BB962C8B-B14F-4D97-AF65-F5344CB8AC3E}">
        <p14:creationId xmlns:p14="http://schemas.microsoft.com/office/powerpoint/2010/main" val="2409955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и наслов и текст">
    <p:spTree>
      <p:nvGrpSpPr>
        <p:cNvPr id="1" name=""/>
        <p:cNvGrpSpPr/>
        <p:nvPr/>
      </p:nvGrpSpPr>
      <p:grpSpPr>
        <a:xfrm>
          <a:off x="0" y="0"/>
          <a:ext cx="0" cy="0"/>
          <a:chOff x="0" y="0"/>
          <a:chExt cx="0" cy="0"/>
        </a:xfrm>
      </p:grpSpPr>
      <p:sp>
        <p:nvSpPr>
          <p:cNvPr id="2" name="Вертикални наслов 1"/>
          <p:cNvSpPr>
            <a:spLocks noGrp="1"/>
          </p:cNvSpPr>
          <p:nvPr>
            <p:ph type="title" orient="vert"/>
          </p:nvPr>
        </p:nvSpPr>
        <p:spPr>
          <a:xfrm>
            <a:off x="6629400" y="274638"/>
            <a:ext cx="2057400" cy="5851525"/>
          </a:xfrm>
        </p:spPr>
        <p:txBody>
          <a:bodyPr vert="eaVert"/>
          <a:lstStyle/>
          <a:p>
            <a:r>
              <a:rPr lang="sr-Cyrl-CS" smtClean="0"/>
              <a:t>Кликните и уредите наслов мастерa</a:t>
            </a:r>
            <a:endParaRPr lang="sr-Cyrl-CS"/>
          </a:p>
        </p:txBody>
      </p:sp>
      <p:sp>
        <p:nvSpPr>
          <p:cNvPr id="3" name="Чувар места за вертикални текст 2"/>
          <p:cNvSpPr>
            <a:spLocks noGrp="1"/>
          </p:cNvSpPr>
          <p:nvPr>
            <p:ph type="body" orient="vert" idx="1"/>
          </p:nvPr>
        </p:nvSpPr>
        <p:spPr>
          <a:xfrm>
            <a:off x="457200" y="274638"/>
            <a:ext cx="6019800" cy="5851525"/>
          </a:xfrm>
        </p:spPr>
        <p:txBody>
          <a:bodyPr vert="eaVert"/>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4" name="Чувар места за датум 3"/>
          <p:cNvSpPr>
            <a:spLocks noGrp="1"/>
          </p:cNvSpPr>
          <p:nvPr>
            <p:ph type="dt" sz="half" idx="10"/>
          </p:nvPr>
        </p:nvSpPr>
        <p:spPr/>
        <p:txBody>
          <a:bodyPr/>
          <a:lstStyle>
            <a:lvl1pPr>
              <a:defRPr/>
            </a:lvl1pPr>
          </a:lstStyle>
          <a:p>
            <a:pPr>
              <a:defRPr/>
            </a:pPr>
            <a:fld id="{1C93EBA3-28A0-4939-9798-83A0A74717F0}" type="datetimeFigureOut">
              <a:rPr lang="sr-Latn-CS"/>
              <a:pPr>
                <a:defRPr/>
              </a:pPr>
              <a:t>22.10.2011</a:t>
            </a:fld>
            <a:endParaRPr lang="sr-Cyrl-CS"/>
          </a:p>
        </p:txBody>
      </p:sp>
      <p:sp>
        <p:nvSpPr>
          <p:cNvPr id="5" name="Чувар места за подножје 4"/>
          <p:cNvSpPr>
            <a:spLocks noGrp="1"/>
          </p:cNvSpPr>
          <p:nvPr>
            <p:ph type="ftr" sz="quarter" idx="11"/>
          </p:nvPr>
        </p:nvSpPr>
        <p:spPr/>
        <p:txBody>
          <a:bodyPr/>
          <a:lstStyle>
            <a:lvl1pPr>
              <a:defRPr/>
            </a:lvl1pPr>
          </a:lstStyle>
          <a:p>
            <a:pPr>
              <a:defRPr/>
            </a:pPr>
            <a:endParaRPr lang="sr-Cyrl-CS"/>
          </a:p>
        </p:txBody>
      </p:sp>
      <p:sp>
        <p:nvSpPr>
          <p:cNvPr id="6" name="Чувар места за број слајда 5"/>
          <p:cNvSpPr>
            <a:spLocks noGrp="1"/>
          </p:cNvSpPr>
          <p:nvPr>
            <p:ph type="sldNum" sz="quarter" idx="12"/>
          </p:nvPr>
        </p:nvSpPr>
        <p:spPr/>
        <p:txBody>
          <a:bodyPr/>
          <a:lstStyle>
            <a:lvl1pPr>
              <a:defRPr/>
            </a:lvl1pPr>
          </a:lstStyle>
          <a:p>
            <a:pPr>
              <a:defRPr/>
            </a:pPr>
            <a:fld id="{660A5668-34C1-42C5-B4F4-B8085860E2C9}" type="slidenum">
              <a:rPr lang="sr-Cyrl-CS"/>
              <a:pPr>
                <a:defRPr/>
              </a:pPr>
              <a:t>‹#›</a:t>
            </a:fld>
            <a:endParaRPr lang="sr-Cyrl-CS"/>
          </a:p>
        </p:txBody>
      </p:sp>
    </p:spTree>
    <p:extLst>
      <p:ext uri="{BB962C8B-B14F-4D97-AF65-F5344CB8AC3E}">
        <p14:creationId xmlns:p14="http://schemas.microsoft.com/office/powerpoint/2010/main" val="981650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слов и садржај">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 мастерa</a:t>
            </a:r>
            <a:endParaRPr lang="sr-Cyrl-CS"/>
          </a:p>
        </p:txBody>
      </p:sp>
      <p:sp>
        <p:nvSpPr>
          <p:cNvPr id="3" name="Чувар места за садржај 2"/>
          <p:cNvSpPr>
            <a:spLocks noGrp="1"/>
          </p:cNvSpPr>
          <p:nvPr>
            <p:ph idx="1"/>
          </p:nvPr>
        </p:nvSpPr>
        <p:spPr/>
        <p:txBody>
          <a:body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4" name="Чувар места за датум 3"/>
          <p:cNvSpPr>
            <a:spLocks noGrp="1"/>
          </p:cNvSpPr>
          <p:nvPr>
            <p:ph type="dt" sz="half" idx="10"/>
          </p:nvPr>
        </p:nvSpPr>
        <p:spPr/>
        <p:txBody>
          <a:bodyPr/>
          <a:lstStyle>
            <a:lvl1pPr>
              <a:defRPr/>
            </a:lvl1pPr>
          </a:lstStyle>
          <a:p>
            <a:pPr>
              <a:defRPr/>
            </a:pPr>
            <a:fld id="{44364BEF-9296-4494-9209-B0FC96491FE2}" type="datetimeFigureOut">
              <a:rPr lang="sr-Latn-CS"/>
              <a:pPr>
                <a:defRPr/>
              </a:pPr>
              <a:t>22.10.2011</a:t>
            </a:fld>
            <a:endParaRPr lang="sr-Cyrl-CS"/>
          </a:p>
        </p:txBody>
      </p:sp>
      <p:sp>
        <p:nvSpPr>
          <p:cNvPr id="5" name="Чувар места за подножје 4"/>
          <p:cNvSpPr>
            <a:spLocks noGrp="1"/>
          </p:cNvSpPr>
          <p:nvPr>
            <p:ph type="ftr" sz="quarter" idx="11"/>
          </p:nvPr>
        </p:nvSpPr>
        <p:spPr/>
        <p:txBody>
          <a:bodyPr/>
          <a:lstStyle>
            <a:lvl1pPr>
              <a:defRPr/>
            </a:lvl1pPr>
          </a:lstStyle>
          <a:p>
            <a:pPr>
              <a:defRPr/>
            </a:pPr>
            <a:endParaRPr lang="sr-Cyrl-CS"/>
          </a:p>
        </p:txBody>
      </p:sp>
      <p:sp>
        <p:nvSpPr>
          <p:cNvPr id="6" name="Чувар места за број слајда 5"/>
          <p:cNvSpPr>
            <a:spLocks noGrp="1"/>
          </p:cNvSpPr>
          <p:nvPr>
            <p:ph type="sldNum" sz="quarter" idx="12"/>
          </p:nvPr>
        </p:nvSpPr>
        <p:spPr/>
        <p:txBody>
          <a:bodyPr/>
          <a:lstStyle>
            <a:lvl1pPr>
              <a:defRPr/>
            </a:lvl1pPr>
          </a:lstStyle>
          <a:p>
            <a:pPr>
              <a:defRPr/>
            </a:pPr>
            <a:fld id="{A2817C88-7F25-4EB0-B1DF-0D467E7F47C0}" type="slidenum">
              <a:rPr lang="sr-Cyrl-CS"/>
              <a:pPr>
                <a:defRPr/>
              </a:pPr>
              <a:t>‹#›</a:t>
            </a:fld>
            <a:endParaRPr lang="sr-Cyrl-CS"/>
          </a:p>
        </p:txBody>
      </p:sp>
    </p:spTree>
    <p:extLst>
      <p:ext uri="{BB962C8B-B14F-4D97-AF65-F5344CB8AC3E}">
        <p14:creationId xmlns:p14="http://schemas.microsoft.com/office/powerpoint/2010/main" val="288815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ље одељка">
    <p:spTree>
      <p:nvGrpSpPr>
        <p:cNvPr id="1" name=""/>
        <p:cNvGrpSpPr/>
        <p:nvPr/>
      </p:nvGrpSpPr>
      <p:grpSpPr>
        <a:xfrm>
          <a:off x="0" y="0"/>
          <a:ext cx="0" cy="0"/>
          <a:chOff x="0" y="0"/>
          <a:chExt cx="0" cy="0"/>
        </a:xfrm>
      </p:grpSpPr>
      <p:sp>
        <p:nvSpPr>
          <p:cNvPr id="2" name="Наслов 1"/>
          <p:cNvSpPr>
            <a:spLocks noGrp="1"/>
          </p:cNvSpPr>
          <p:nvPr>
            <p:ph type="title"/>
          </p:nvPr>
        </p:nvSpPr>
        <p:spPr>
          <a:xfrm>
            <a:off x="722313" y="4406900"/>
            <a:ext cx="7772400" cy="1362075"/>
          </a:xfrm>
        </p:spPr>
        <p:txBody>
          <a:bodyPr anchor="t"/>
          <a:lstStyle>
            <a:lvl1pPr algn="l">
              <a:defRPr sz="4000" b="1" cap="all"/>
            </a:lvl1pPr>
          </a:lstStyle>
          <a:p>
            <a:r>
              <a:rPr lang="sr-Cyrl-CS" smtClean="0"/>
              <a:t>Кликните и уредите наслов мастерa</a:t>
            </a:r>
            <a:endParaRPr lang="sr-Cyrl-CS"/>
          </a:p>
        </p:txBody>
      </p:sp>
      <p:sp>
        <p:nvSpPr>
          <p:cNvPr id="3" name="Чувар места за 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Cyrl-CS" smtClean="0"/>
              <a:t>Кликните и уредите стилове текста мастера</a:t>
            </a:r>
          </a:p>
        </p:txBody>
      </p:sp>
      <p:sp>
        <p:nvSpPr>
          <p:cNvPr id="4" name="Чувар места за датум 3"/>
          <p:cNvSpPr>
            <a:spLocks noGrp="1"/>
          </p:cNvSpPr>
          <p:nvPr>
            <p:ph type="dt" sz="half" idx="10"/>
          </p:nvPr>
        </p:nvSpPr>
        <p:spPr/>
        <p:txBody>
          <a:bodyPr/>
          <a:lstStyle>
            <a:lvl1pPr>
              <a:defRPr/>
            </a:lvl1pPr>
          </a:lstStyle>
          <a:p>
            <a:pPr>
              <a:defRPr/>
            </a:pPr>
            <a:fld id="{01BE961C-FD7B-463B-B325-1F6C5606491D}" type="datetimeFigureOut">
              <a:rPr lang="sr-Latn-CS"/>
              <a:pPr>
                <a:defRPr/>
              </a:pPr>
              <a:t>22.10.2011</a:t>
            </a:fld>
            <a:endParaRPr lang="sr-Cyrl-CS"/>
          </a:p>
        </p:txBody>
      </p:sp>
      <p:sp>
        <p:nvSpPr>
          <p:cNvPr id="5" name="Чувар места за подножје 4"/>
          <p:cNvSpPr>
            <a:spLocks noGrp="1"/>
          </p:cNvSpPr>
          <p:nvPr>
            <p:ph type="ftr" sz="quarter" idx="11"/>
          </p:nvPr>
        </p:nvSpPr>
        <p:spPr/>
        <p:txBody>
          <a:bodyPr/>
          <a:lstStyle>
            <a:lvl1pPr>
              <a:defRPr/>
            </a:lvl1pPr>
          </a:lstStyle>
          <a:p>
            <a:pPr>
              <a:defRPr/>
            </a:pPr>
            <a:endParaRPr lang="sr-Cyrl-CS"/>
          </a:p>
        </p:txBody>
      </p:sp>
      <p:sp>
        <p:nvSpPr>
          <p:cNvPr id="6" name="Чувар места за број слајда 5"/>
          <p:cNvSpPr>
            <a:spLocks noGrp="1"/>
          </p:cNvSpPr>
          <p:nvPr>
            <p:ph type="sldNum" sz="quarter" idx="12"/>
          </p:nvPr>
        </p:nvSpPr>
        <p:spPr/>
        <p:txBody>
          <a:bodyPr/>
          <a:lstStyle>
            <a:lvl1pPr>
              <a:defRPr/>
            </a:lvl1pPr>
          </a:lstStyle>
          <a:p>
            <a:pPr>
              <a:defRPr/>
            </a:pPr>
            <a:fld id="{EBC1C62F-0BE7-4788-98F6-824B4CC583D5}" type="slidenum">
              <a:rPr lang="sr-Cyrl-CS"/>
              <a:pPr>
                <a:defRPr/>
              </a:pPr>
              <a:t>‹#›</a:t>
            </a:fld>
            <a:endParaRPr lang="sr-Cyrl-CS"/>
          </a:p>
        </p:txBody>
      </p:sp>
    </p:spTree>
    <p:extLst>
      <p:ext uri="{BB962C8B-B14F-4D97-AF65-F5344CB8AC3E}">
        <p14:creationId xmlns:p14="http://schemas.microsoft.com/office/powerpoint/2010/main" val="2612812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садржаја">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 мастерa</a:t>
            </a:r>
            <a:endParaRPr lang="sr-Cyrl-CS"/>
          </a:p>
        </p:txBody>
      </p:sp>
      <p:sp>
        <p:nvSpPr>
          <p:cNvPr id="3" name="Чувар места за садржај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4" name="Чувар места за садржај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5" name="Чувар места за датум 3"/>
          <p:cNvSpPr>
            <a:spLocks noGrp="1"/>
          </p:cNvSpPr>
          <p:nvPr>
            <p:ph type="dt" sz="half" idx="10"/>
          </p:nvPr>
        </p:nvSpPr>
        <p:spPr/>
        <p:txBody>
          <a:bodyPr/>
          <a:lstStyle>
            <a:lvl1pPr>
              <a:defRPr/>
            </a:lvl1pPr>
          </a:lstStyle>
          <a:p>
            <a:pPr>
              <a:defRPr/>
            </a:pPr>
            <a:fld id="{3D83BABE-B9A4-421B-9E41-A4F21ED5018C}" type="datetimeFigureOut">
              <a:rPr lang="sr-Latn-CS"/>
              <a:pPr>
                <a:defRPr/>
              </a:pPr>
              <a:t>22.10.2011</a:t>
            </a:fld>
            <a:endParaRPr lang="sr-Cyrl-CS"/>
          </a:p>
        </p:txBody>
      </p:sp>
      <p:sp>
        <p:nvSpPr>
          <p:cNvPr id="6" name="Чувар места за подножје 4"/>
          <p:cNvSpPr>
            <a:spLocks noGrp="1"/>
          </p:cNvSpPr>
          <p:nvPr>
            <p:ph type="ftr" sz="quarter" idx="11"/>
          </p:nvPr>
        </p:nvSpPr>
        <p:spPr/>
        <p:txBody>
          <a:bodyPr/>
          <a:lstStyle>
            <a:lvl1pPr>
              <a:defRPr/>
            </a:lvl1pPr>
          </a:lstStyle>
          <a:p>
            <a:pPr>
              <a:defRPr/>
            </a:pPr>
            <a:endParaRPr lang="sr-Cyrl-CS"/>
          </a:p>
        </p:txBody>
      </p:sp>
      <p:sp>
        <p:nvSpPr>
          <p:cNvPr id="7" name="Чувар места за број слајда 5"/>
          <p:cNvSpPr>
            <a:spLocks noGrp="1"/>
          </p:cNvSpPr>
          <p:nvPr>
            <p:ph type="sldNum" sz="quarter" idx="12"/>
          </p:nvPr>
        </p:nvSpPr>
        <p:spPr/>
        <p:txBody>
          <a:bodyPr/>
          <a:lstStyle>
            <a:lvl1pPr>
              <a:defRPr/>
            </a:lvl1pPr>
          </a:lstStyle>
          <a:p>
            <a:pPr>
              <a:defRPr/>
            </a:pPr>
            <a:fld id="{19473FB3-5825-4977-B6BF-A4499B228583}" type="slidenum">
              <a:rPr lang="sr-Cyrl-CS"/>
              <a:pPr>
                <a:defRPr/>
              </a:pPr>
              <a:t>‹#›</a:t>
            </a:fld>
            <a:endParaRPr lang="sr-Cyrl-CS"/>
          </a:p>
        </p:txBody>
      </p:sp>
    </p:spTree>
    <p:extLst>
      <p:ext uri="{BB962C8B-B14F-4D97-AF65-F5344CB8AC3E}">
        <p14:creationId xmlns:p14="http://schemas.microsoft.com/office/powerpoint/2010/main" val="136777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еђење">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lvl1pPr>
              <a:defRPr/>
            </a:lvl1pPr>
          </a:lstStyle>
          <a:p>
            <a:r>
              <a:rPr lang="sr-Cyrl-CS" smtClean="0"/>
              <a:t>Кликните и уредите наслов мастерa</a:t>
            </a:r>
            <a:endParaRPr lang="sr-Cyrl-CS"/>
          </a:p>
        </p:txBody>
      </p:sp>
      <p:sp>
        <p:nvSpPr>
          <p:cNvPr id="3" name="Чувар места за 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CS" smtClean="0"/>
              <a:t>Кликните и уредите стилове текста мастера</a:t>
            </a:r>
          </a:p>
        </p:txBody>
      </p:sp>
      <p:sp>
        <p:nvSpPr>
          <p:cNvPr id="4" name="Чувар места за садржај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5" name="Чувар места за 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CS" smtClean="0"/>
              <a:t>Кликните и уредите стилове текста мастера</a:t>
            </a:r>
          </a:p>
        </p:txBody>
      </p:sp>
      <p:sp>
        <p:nvSpPr>
          <p:cNvPr id="6" name="Чувар места за садржај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7" name="Чувар места за датум 3"/>
          <p:cNvSpPr>
            <a:spLocks noGrp="1"/>
          </p:cNvSpPr>
          <p:nvPr>
            <p:ph type="dt" sz="half" idx="10"/>
          </p:nvPr>
        </p:nvSpPr>
        <p:spPr/>
        <p:txBody>
          <a:bodyPr/>
          <a:lstStyle>
            <a:lvl1pPr>
              <a:defRPr/>
            </a:lvl1pPr>
          </a:lstStyle>
          <a:p>
            <a:pPr>
              <a:defRPr/>
            </a:pPr>
            <a:fld id="{10961C06-3A6C-4D17-BFAD-5CA0190C8BC6}" type="datetimeFigureOut">
              <a:rPr lang="sr-Latn-CS"/>
              <a:pPr>
                <a:defRPr/>
              </a:pPr>
              <a:t>22.10.2011</a:t>
            </a:fld>
            <a:endParaRPr lang="sr-Cyrl-CS"/>
          </a:p>
        </p:txBody>
      </p:sp>
      <p:sp>
        <p:nvSpPr>
          <p:cNvPr id="8" name="Чувар места за подножје 4"/>
          <p:cNvSpPr>
            <a:spLocks noGrp="1"/>
          </p:cNvSpPr>
          <p:nvPr>
            <p:ph type="ftr" sz="quarter" idx="11"/>
          </p:nvPr>
        </p:nvSpPr>
        <p:spPr/>
        <p:txBody>
          <a:bodyPr/>
          <a:lstStyle>
            <a:lvl1pPr>
              <a:defRPr/>
            </a:lvl1pPr>
          </a:lstStyle>
          <a:p>
            <a:pPr>
              <a:defRPr/>
            </a:pPr>
            <a:endParaRPr lang="sr-Cyrl-CS"/>
          </a:p>
        </p:txBody>
      </p:sp>
      <p:sp>
        <p:nvSpPr>
          <p:cNvPr id="9" name="Чувар места за број слајда 5"/>
          <p:cNvSpPr>
            <a:spLocks noGrp="1"/>
          </p:cNvSpPr>
          <p:nvPr>
            <p:ph type="sldNum" sz="quarter" idx="12"/>
          </p:nvPr>
        </p:nvSpPr>
        <p:spPr/>
        <p:txBody>
          <a:bodyPr/>
          <a:lstStyle>
            <a:lvl1pPr>
              <a:defRPr/>
            </a:lvl1pPr>
          </a:lstStyle>
          <a:p>
            <a:pPr>
              <a:defRPr/>
            </a:pPr>
            <a:fld id="{6F46C596-A86F-4421-AD83-B462F6B74F43}" type="slidenum">
              <a:rPr lang="sr-Cyrl-CS"/>
              <a:pPr>
                <a:defRPr/>
              </a:pPr>
              <a:t>‹#›</a:t>
            </a:fld>
            <a:endParaRPr lang="sr-Cyrl-CS"/>
          </a:p>
        </p:txBody>
      </p:sp>
    </p:spTree>
    <p:extLst>
      <p:ext uri="{BB962C8B-B14F-4D97-AF65-F5344CB8AC3E}">
        <p14:creationId xmlns:p14="http://schemas.microsoft.com/office/powerpoint/2010/main" val="164803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наслов">
    <p:spTree>
      <p:nvGrpSpPr>
        <p:cNvPr id="1" name=""/>
        <p:cNvGrpSpPr/>
        <p:nvPr/>
      </p:nvGrpSpPr>
      <p:grpSpPr>
        <a:xfrm>
          <a:off x="0" y="0"/>
          <a:ext cx="0" cy="0"/>
          <a:chOff x="0" y="0"/>
          <a:chExt cx="0" cy="0"/>
        </a:xfrm>
      </p:grpSpPr>
      <p:sp>
        <p:nvSpPr>
          <p:cNvPr id="2" name="Наслов 1"/>
          <p:cNvSpPr>
            <a:spLocks noGrp="1"/>
          </p:cNvSpPr>
          <p:nvPr>
            <p:ph type="title"/>
          </p:nvPr>
        </p:nvSpPr>
        <p:spPr/>
        <p:txBody>
          <a:bodyPr/>
          <a:lstStyle/>
          <a:p>
            <a:r>
              <a:rPr lang="sr-Cyrl-CS" smtClean="0"/>
              <a:t>Кликните и уредите наслов мастерa</a:t>
            </a:r>
            <a:endParaRPr lang="sr-Cyrl-CS"/>
          </a:p>
        </p:txBody>
      </p:sp>
      <p:sp>
        <p:nvSpPr>
          <p:cNvPr id="3" name="Чувар места за датум 3"/>
          <p:cNvSpPr>
            <a:spLocks noGrp="1"/>
          </p:cNvSpPr>
          <p:nvPr>
            <p:ph type="dt" sz="half" idx="10"/>
          </p:nvPr>
        </p:nvSpPr>
        <p:spPr/>
        <p:txBody>
          <a:bodyPr/>
          <a:lstStyle>
            <a:lvl1pPr>
              <a:defRPr/>
            </a:lvl1pPr>
          </a:lstStyle>
          <a:p>
            <a:pPr>
              <a:defRPr/>
            </a:pPr>
            <a:fld id="{4F6315E4-A16C-4414-A7BF-6ACAB7BA2AC3}" type="datetimeFigureOut">
              <a:rPr lang="sr-Latn-CS"/>
              <a:pPr>
                <a:defRPr/>
              </a:pPr>
              <a:t>22.10.2011</a:t>
            </a:fld>
            <a:endParaRPr lang="sr-Cyrl-CS"/>
          </a:p>
        </p:txBody>
      </p:sp>
      <p:sp>
        <p:nvSpPr>
          <p:cNvPr id="4" name="Чувар места за подножје 4"/>
          <p:cNvSpPr>
            <a:spLocks noGrp="1"/>
          </p:cNvSpPr>
          <p:nvPr>
            <p:ph type="ftr" sz="quarter" idx="11"/>
          </p:nvPr>
        </p:nvSpPr>
        <p:spPr/>
        <p:txBody>
          <a:bodyPr/>
          <a:lstStyle>
            <a:lvl1pPr>
              <a:defRPr/>
            </a:lvl1pPr>
          </a:lstStyle>
          <a:p>
            <a:pPr>
              <a:defRPr/>
            </a:pPr>
            <a:endParaRPr lang="sr-Cyrl-CS"/>
          </a:p>
        </p:txBody>
      </p:sp>
      <p:sp>
        <p:nvSpPr>
          <p:cNvPr id="5" name="Чувар места за број слајда 5"/>
          <p:cNvSpPr>
            <a:spLocks noGrp="1"/>
          </p:cNvSpPr>
          <p:nvPr>
            <p:ph type="sldNum" sz="quarter" idx="12"/>
          </p:nvPr>
        </p:nvSpPr>
        <p:spPr/>
        <p:txBody>
          <a:bodyPr/>
          <a:lstStyle>
            <a:lvl1pPr>
              <a:defRPr/>
            </a:lvl1pPr>
          </a:lstStyle>
          <a:p>
            <a:pPr>
              <a:defRPr/>
            </a:pPr>
            <a:fld id="{F9B1ECB2-5D87-496D-9C37-251AF347F022}" type="slidenum">
              <a:rPr lang="sr-Cyrl-CS"/>
              <a:pPr>
                <a:defRPr/>
              </a:pPr>
              <a:t>‹#›</a:t>
            </a:fld>
            <a:endParaRPr lang="sr-Cyrl-CS"/>
          </a:p>
        </p:txBody>
      </p:sp>
    </p:spTree>
    <p:extLst>
      <p:ext uri="{BB962C8B-B14F-4D97-AF65-F5344CB8AC3E}">
        <p14:creationId xmlns:p14="http://schemas.microsoft.com/office/powerpoint/2010/main" val="271506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но">
    <p:spTree>
      <p:nvGrpSpPr>
        <p:cNvPr id="1" name=""/>
        <p:cNvGrpSpPr/>
        <p:nvPr/>
      </p:nvGrpSpPr>
      <p:grpSpPr>
        <a:xfrm>
          <a:off x="0" y="0"/>
          <a:ext cx="0" cy="0"/>
          <a:chOff x="0" y="0"/>
          <a:chExt cx="0" cy="0"/>
        </a:xfrm>
      </p:grpSpPr>
      <p:sp>
        <p:nvSpPr>
          <p:cNvPr id="2" name="Чувар места за датум 3"/>
          <p:cNvSpPr>
            <a:spLocks noGrp="1"/>
          </p:cNvSpPr>
          <p:nvPr>
            <p:ph type="dt" sz="half" idx="10"/>
          </p:nvPr>
        </p:nvSpPr>
        <p:spPr/>
        <p:txBody>
          <a:bodyPr/>
          <a:lstStyle>
            <a:lvl1pPr>
              <a:defRPr/>
            </a:lvl1pPr>
          </a:lstStyle>
          <a:p>
            <a:pPr>
              <a:defRPr/>
            </a:pPr>
            <a:fld id="{7202074B-E2B0-4B4E-8F44-98CF387636D6}" type="datetimeFigureOut">
              <a:rPr lang="sr-Latn-CS"/>
              <a:pPr>
                <a:defRPr/>
              </a:pPr>
              <a:t>22.10.2011</a:t>
            </a:fld>
            <a:endParaRPr lang="sr-Cyrl-CS"/>
          </a:p>
        </p:txBody>
      </p:sp>
      <p:sp>
        <p:nvSpPr>
          <p:cNvPr id="3" name="Чувар места за подножје 4"/>
          <p:cNvSpPr>
            <a:spLocks noGrp="1"/>
          </p:cNvSpPr>
          <p:nvPr>
            <p:ph type="ftr" sz="quarter" idx="11"/>
          </p:nvPr>
        </p:nvSpPr>
        <p:spPr/>
        <p:txBody>
          <a:bodyPr/>
          <a:lstStyle>
            <a:lvl1pPr>
              <a:defRPr/>
            </a:lvl1pPr>
          </a:lstStyle>
          <a:p>
            <a:pPr>
              <a:defRPr/>
            </a:pPr>
            <a:endParaRPr lang="sr-Cyrl-CS"/>
          </a:p>
        </p:txBody>
      </p:sp>
      <p:sp>
        <p:nvSpPr>
          <p:cNvPr id="4" name="Чувар места за број слајда 5"/>
          <p:cNvSpPr>
            <a:spLocks noGrp="1"/>
          </p:cNvSpPr>
          <p:nvPr>
            <p:ph type="sldNum" sz="quarter" idx="12"/>
          </p:nvPr>
        </p:nvSpPr>
        <p:spPr/>
        <p:txBody>
          <a:bodyPr/>
          <a:lstStyle>
            <a:lvl1pPr>
              <a:defRPr/>
            </a:lvl1pPr>
          </a:lstStyle>
          <a:p>
            <a:pPr>
              <a:defRPr/>
            </a:pPr>
            <a:fld id="{12CB3E3F-F302-477C-814C-E7C44C51AEE0}" type="slidenum">
              <a:rPr lang="sr-Cyrl-CS"/>
              <a:pPr>
                <a:defRPr/>
              </a:pPr>
              <a:t>‹#›</a:t>
            </a:fld>
            <a:endParaRPr lang="sr-Cyrl-CS"/>
          </a:p>
        </p:txBody>
      </p:sp>
    </p:spTree>
    <p:extLst>
      <p:ext uri="{BB962C8B-B14F-4D97-AF65-F5344CB8AC3E}">
        <p14:creationId xmlns:p14="http://schemas.microsoft.com/office/powerpoint/2010/main" val="4205514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адржај са натписом">
    <p:spTree>
      <p:nvGrpSpPr>
        <p:cNvPr id="1" name=""/>
        <p:cNvGrpSpPr/>
        <p:nvPr/>
      </p:nvGrpSpPr>
      <p:grpSpPr>
        <a:xfrm>
          <a:off x="0" y="0"/>
          <a:ext cx="0" cy="0"/>
          <a:chOff x="0" y="0"/>
          <a:chExt cx="0" cy="0"/>
        </a:xfrm>
      </p:grpSpPr>
      <p:sp>
        <p:nvSpPr>
          <p:cNvPr id="2" name="Наслов 1"/>
          <p:cNvSpPr>
            <a:spLocks noGrp="1"/>
          </p:cNvSpPr>
          <p:nvPr>
            <p:ph type="title"/>
          </p:nvPr>
        </p:nvSpPr>
        <p:spPr>
          <a:xfrm>
            <a:off x="457200" y="273050"/>
            <a:ext cx="3008313" cy="1162050"/>
          </a:xfrm>
        </p:spPr>
        <p:txBody>
          <a:bodyPr anchor="b"/>
          <a:lstStyle>
            <a:lvl1pPr algn="l">
              <a:defRPr sz="2000" b="1"/>
            </a:lvl1pPr>
          </a:lstStyle>
          <a:p>
            <a:r>
              <a:rPr lang="sr-Cyrl-CS" smtClean="0"/>
              <a:t>Кликните и уредите наслов мастерa</a:t>
            </a:r>
            <a:endParaRPr lang="sr-Cyrl-CS"/>
          </a:p>
        </p:txBody>
      </p:sp>
      <p:sp>
        <p:nvSpPr>
          <p:cNvPr id="3" name="Чувар места за садржај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endParaRPr lang="sr-Cyrl-CS"/>
          </a:p>
        </p:txBody>
      </p:sp>
      <p:sp>
        <p:nvSpPr>
          <p:cNvPr id="4" name="Чувар места за 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Cyrl-CS" smtClean="0"/>
              <a:t>Кликните и уредите стилове текста мастера</a:t>
            </a:r>
          </a:p>
        </p:txBody>
      </p:sp>
      <p:sp>
        <p:nvSpPr>
          <p:cNvPr id="5" name="Чувар места за датум 3"/>
          <p:cNvSpPr>
            <a:spLocks noGrp="1"/>
          </p:cNvSpPr>
          <p:nvPr>
            <p:ph type="dt" sz="half" idx="10"/>
          </p:nvPr>
        </p:nvSpPr>
        <p:spPr/>
        <p:txBody>
          <a:bodyPr/>
          <a:lstStyle>
            <a:lvl1pPr>
              <a:defRPr/>
            </a:lvl1pPr>
          </a:lstStyle>
          <a:p>
            <a:pPr>
              <a:defRPr/>
            </a:pPr>
            <a:fld id="{EE479829-A776-45CD-A1DA-759D8B51AD18}" type="datetimeFigureOut">
              <a:rPr lang="sr-Latn-CS"/>
              <a:pPr>
                <a:defRPr/>
              </a:pPr>
              <a:t>22.10.2011</a:t>
            </a:fld>
            <a:endParaRPr lang="sr-Cyrl-CS"/>
          </a:p>
        </p:txBody>
      </p:sp>
      <p:sp>
        <p:nvSpPr>
          <p:cNvPr id="6" name="Чувар места за подножје 4"/>
          <p:cNvSpPr>
            <a:spLocks noGrp="1"/>
          </p:cNvSpPr>
          <p:nvPr>
            <p:ph type="ftr" sz="quarter" idx="11"/>
          </p:nvPr>
        </p:nvSpPr>
        <p:spPr/>
        <p:txBody>
          <a:bodyPr/>
          <a:lstStyle>
            <a:lvl1pPr>
              <a:defRPr/>
            </a:lvl1pPr>
          </a:lstStyle>
          <a:p>
            <a:pPr>
              <a:defRPr/>
            </a:pPr>
            <a:endParaRPr lang="sr-Cyrl-CS"/>
          </a:p>
        </p:txBody>
      </p:sp>
      <p:sp>
        <p:nvSpPr>
          <p:cNvPr id="7" name="Чувар места за број слајда 5"/>
          <p:cNvSpPr>
            <a:spLocks noGrp="1"/>
          </p:cNvSpPr>
          <p:nvPr>
            <p:ph type="sldNum" sz="quarter" idx="12"/>
          </p:nvPr>
        </p:nvSpPr>
        <p:spPr/>
        <p:txBody>
          <a:bodyPr/>
          <a:lstStyle>
            <a:lvl1pPr>
              <a:defRPr/>
            </a:lvl1pPr>
          </a:lstStyle>
          <a:p>
            <a:pPr>
              <a:defRPr/>
            </a:pPr>
            <a:fld id="{36D2432D-A587-48BD-A155-608684965783}" type="slidenum">
              <a:rPr lang="sr-Cyrl-CS"/>
              <a:pPr>
                <a:defRPr/>
              </a:pPr>
              <a:t>‹#›</a:t>
            </a:fld>
            <a:endParaRPr lang="sr-Cyrl-CS"/>
          </a:p>
        </p:txBody>
      </p:sp>
    </p:spTree>
    <p:extLst>
      <p:ext uri="{BB962C8B-B14F-4D97-AF65-F5344CB8AC3E}">
        <p14:creationId xmlns:p14="http://schemas.microsoft.com/office/powerpoint/2010/main" val="1000680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Слика са натписом">
    <p:spTree>
      <p:nvGrpSpPr>
        <p:cNvPr id="1" name=""/>
        <p:cNvGrpSpPr/>
        <p:nvPr/>
      </p:nvGrpSpPr>
      <p:grpSpPr>
        <a:xfrm>
          <a:off x="0" y="0"/>
          <a:ext cx="0" cy="0"/>
          <a:chOff x="0" y="0"/>
          <a:chExt cx="0" cy="0"/>
        </a:xfrm>
      </p:grpSpPr>
      <p:sp>
        <p:nvSpPr>
          <p:cNvPr id="2" name="Наслов 1"/>
          <p:cNvSpPr>
            <a:spLocks noGrp="1"/>
          </p:cNvSpPr>
          <p:nvPr>
            <p:ph type="title"/>
          </p:nvPr>
        </p:nvSpPr>
        <p:spPr>
          <a:xfrm>
            <a:off x="1792288" y="4800600"/>
            <a:ext cx="5486400" cy="566738"/>
          </a:xfrm>
        </p:spPr>
        <p:txBody>
          <a:bodyPr anchor="b"/>
          <a:lstStyle>
            <a:lvl1pPr algn="l">
              <a:defRPr sz="2000" b="1"/>
            </a:lvl1pPr>
          </a:lstStyle>
          <a:p>
            <a:r>
              <a:rPr lang="sr-Cyrl-CS" smtClean="0"/>
              <a:t>Кликните и уредите наслов мастерa</a:t>
            </a:r>
            <a:endParaRPr lang="sr-Cyrl-CS"/>
          </a:p>
        </p:txBody>
      </p:sp>
      <p:sp>
        <p:nvSpPr>
          <p:cNvPr id="3" name="Чувар места за слику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Cyrl-CS" noProof="0" smtClean="0"/>
          </a:p>
        </p:txBody>
      </p:sp>
      <p:sp>
        <p:nvSpPr>
          <p:cNvPr id="4" name="Чувар места за 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Cyrl-CS" smtClean="0"/>
              <a:t>Кликните и уредите стилове текста мастера</a:t>
            </a:r>
          </a:p>
        </p:txBody>
      </p:sp>
      <p:sp>
        <p:nvSpPr>
          <p:cNvPr id="5" name="Чувар места за датум 3"/>
          <p:cNvSpPr>
            <a:spLocks noGrp="1"/>
          </p:cNvSpPr>
          <p:nvPr>
            <p:ph type="dt" sz="half" idx="10"/>
          </p:nvPr>
        </p:nvSpPr>
        <p:spPr/>
        <p:txBody>
          <a:bodyPr/>
          <a:lstStyle>
            <a:lvl1pPr>
              <a:defRPr/>
            </a:lvl1pPr>
          </a:lstStyle>
          <a:p>
            <a:pPr>
              <a:defRPr/>
            </a:pPr>
            <a:fld id="{1B970325-876A-4A7B-98CE-353AE35600CB}" type="datetimeFigureOut">
              <a:rPr lang="sr-Latn-CS"/>
              <a:pPr>
                <a:defRPr/>
              </a:pPr>
              <a:t>22.10.2011</a:t>
            </a:fld>
            <a:endParaRPr lang="sr-Cyrl-CS"/>
          </a:p>
        </p:txBody>
      </p:sp>
      <p:sp>
        <p:nvSpPr>
          <p:cNvPr id="6" name="Чувар места за подножје 4"/>
          <p:cNvSpPr>
            <a:spLocks noGrp="1"/>
          </p:cNvSpPr>
          <p:nvPr>
            <p:ph type="ftr" sz="quarter" idx="11"/>
          </p:nvPr>
        </p:nvSpPr>
        <p:spPr/>
        <p:txBody>
          <a:bodyPr/>
          <a:lstStyle>
            <a:lvl1pPr>
              <a:defRPr/>
            </a:lvl1pPr>
          </a:lstStyle>
          <a:p>
            <a:pPr>
              <a:defRPr/>
            </a:pPr>
            <a:endParaRPr lang="sr-Cyrl-CS"/>
          </a:p>
        </p:txBody>
      </p:sp>
      <p:sp>
        <p:nvSpPr>
          <p:cNvPr id="7" name="Чувар места за број слајда 5"/>
          <p:cNvSpPr>
            <a:spLocks noGrp="1"/>
          </p:cNvSpPr>
          <p:nvPr>
            <p:ph type="sldNum" sz="quarter" idx="12"/>
          </p:nvPr>
        </p:nvSpPr>
        <p:spPr/>
        <p:txBody>
          <a:bodyPr/>
          <a:lstStyle>
            <a:lvl1pPr>
              <a:defRPr/>
            </a:lvl1pPr>
          </a:lstStyle>
          <a:p>
            <a:pPr>
              <a:defRPr/>
            </a:pPr>
            <a:fld id="{37A5179B-5F90-4D67-9CD3-07229B472D8F}" type="slidenum">
              <a:rPr lang="sr-Cyrl-CS"/>
              <a:pPr>
                <a:defRPr/>
              </a:pPr>
              <a:t>‹#›</a:t>
            </a:fld>
            <a:endParaRPr lang="sr-Cyrl-CS"/>
          </a:p>
        </p:txBody>
      </p:sp>
    </p:spTree>
    <p:extLst>
      <p:ext uri="{BB962C8B-B14F-4D97-AF65-F5344CB8AC3E}">
        <p14:creationId xmlns:p14="http://schemas.microsoft.com/office/powerpoint/2010/main" val="333480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Чувар места за наслов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r-Cyrl-CS" smtClean="0"/>
              <a:t>Кликните и уредите наслов мастерa</a:t>
            </a:r>
          </a:p>
        </p:txBody>
      </p:sp>
      <p:sp>
        <p:nvSpPr>
          <p:cNvPr id="1027" name="Чувар места за 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r-Cyrl-CS" smtClean="0"/>
              <a:t>Кликните и уредите стилове текста мастера</a:t>
            </a:r>
          </a:p>
          <a:p>
            <a:pPr lvl="1"/>
            <a:r>
              <a:rPr lang="sr-Cyrl-CS" smtClean="0"/>
              <a:t>Други ниво</a:t>
            </a:r>
          </a:p>
          <a:p>
            <a:pPr lvl="2"/>
            <a:r>
              <a:rPr lang="sr-Cyrl-CS" smtClean="0"/>
              <a:t>Трећи ниво</a:t>
            </a:r>
          </a:p>
          <a:p>
            <a:pPr lvl="3"/>
            <a:r>
              <a:rPr lang="sr-Cyrl-CS" smtClean="0"/>
              <a:t>Четврти ниво</a:t>
            </a:r>
          </a:p>
          <a:p>
            <a:pPr lvl="4"/>
            <a:r>
              <a:rPr lang="sr-Cyrl-CS" smtClean="0"/>
              <a:t>Пети ниво</a:t>
            </a:r>
          </a:p>
        </p:txBody>
      </p:sp>
      <p:sp>
        <p:nvSpPr>
          <p:cNvPr id="4" name="Чувар места за дату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D3CBE88-57A3-4DF7-9194-5ADD32B84CDF}" type="datetimeFigureOut">
              <a:rPr lang="sr-Latn-CS"/>
              <a:pPr>
                <a:defRPr/>
              </a:pPr>
              <a:t>22.10.2011</a:t>
            </a:fld>
            <a:endParaRPr lang="sr-Cyrl-CS"/>
          </a:p>
        </p:txBody>
      </p:sp>
      <p:sp>
        <p:nvSpPr>
          <p:cNvPr id="5" name="Чувар места за подножје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sr-Cyrl-CS"/>
          </a:p>
        </p:txBody>
      </p:sp>
      <p:sp>
        <p:nvSpPr>
          <p:cNvPr id="6" name="Чувар места за број слај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BF7C7C7-5089-4134-9D6D-1A6FBEE5D244}" type="slidenum">
              <a:rPr lang="sr-Cyrl-CS"/>
              <a:pPr>
                <a:defRPr/>
              </a:pPr>
              <a:t>‹#›</a:t>
            </a:fld>
            <a:endParaRPr lang="sr-Cyrl-C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Дијаграм 3"/>
          <p:cNvGraphicFramePr/>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Поднаслов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sr-Cyrl-CS" dirty="0" smtClean="0"/>
              <a:t>Зло нашег доба</a:t>
            </a:r>
          </a:p>
        </p:txBody>
      </p:sp>
      <p:sp>
        <p:nvSpPr>
          <p:cNvPr id="2" name="TextBox 1"/>
          <p:cNvSpPr txBox="1"/>
          <p:nvPr/>
        </p:nvSpPr>
        <p:spPr>
          <a:xfrm>
            <a:off x="4860032" y="6093296"/>
            <a:ext cx="3384376" cy="369332"/>
          </a:xfrm>
          <a:prstGeom prst="rect">
            <a:avLst/>
          </a:prstGeom>
          <a:noFill/>
        </p:spPr>
        <p:txBody>
          <a:bodyPr wrap="square" rtlCol="0">
            <a:spAutoFit/>
          </a:bodyPr>
          <a:lstStyle/>
          <a:p>
            <a:r>
              <a:rPr lang="sr-Cyrl-RS" dirty="0" err="1" smtClean="0"/>
              <a:t>Вјероучитељ</a:t>
            </a:r>
            <a:r>
              <a:rPr lang="sr-Cyrl-RS" dirty="0" smtClean="0"/>
              <a:t> Драган Ђурић</a:t>
            </a:r>
            <a:endParaRPr lang="sr-Cyrl-R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Наслов 4"/>
          <p:cNvSpPr>
            <a:spLocks noGrp="1"/>
          </p:cNvSpPr>
          <p:nvPr>
            <p:ph type="title"/>
          </p:nvPr>
        </p:nvSpPr>
        <p:spPr/>
        <p:txBody>
          <a:bodyPr/>
          <a:lstStyle/>
          <a:p>
            <a:pPr eaLnBrk="1" hangingPunct="1"/>
            <a:r>
              <a:rPr lang="sr-Cyrl-CS" smtClean="0">
                <a:solidFill>
                  <a:srgbClr val="00B050"/>
                </a:solidFill>
              </a:rPr>
              <a:t>Ритуали </a:t>
            </a:r>
          </a:p>
        </p:txBody>
      </p:sp>
      <p:sp>
        <p:nvSpPr>
          <p:cNvPr id="3" name="Чувар места за садржај 2"/>
          <p:cNvSpPr>
            <a:spLocks noGrp="1"/>
          </p:cNvSpPr>
          <p:nvPr>
            <p:ph idx="1"/>
          </p:nvPr>
        </p:nvSpPr>
        <p:spPr>
          <a:xfrm>
            <a:off x="0" y="1600200"/>
            <a:ext cx="9144000" cy="5257800"/>
          </a:xfrm>
          <a:solidFill>
            <a:srgbClr val="00B0F0"/>
          </a:solidFill>
        </p:spPr>
        <p:txBody>
          <a:bodyPr rtlCol="0">
            <a:normAutofit fontScale="77500" lnSpcReduction="20000"/>
          </a:bodyPr>
          <a:lstStyle/>
          <a:p>
            <a:pPr eaLnBrk="1" fontAlgn="auto" hangingPunct="1">
              <a:spcAft>
                <a:spcPts val="0"/>
              </a:spcAft>
              <a:buFont typeface="Arial" pitchFamily="34" charset="0"/>
              <a:buChar char="•"/>
              <a:defRPr/>
            </a:pPr>
            <a:r>
              <a:rPr lang="ru-RU" sz="3600" dirty="0" smtClean="0">
                <a:solidFill>
                  <a:srgbClr val="FFFF00"/>
                </a:solidFill>
              </a:rPr>
              <a:t>Најчешће се дешавају по </a:t>
            </a:r>
            <a:r>
              <a:rPr lang="ru-RU" sz="3600" b="1" dirty="0" smtClean="0">
                <a:solidFill>
                  <a:srgbClr val="FFFF00"/>
                </a:solidFill>
              </a:rPr>
              <a:t>становима, гробљима, подрумима, таванима, а некад и на отвореном. </a:t>
            </a:r>
          </a:p>
          <a:p>
            <a:pPr eaLnBrk="1" fontAlgn="auto" hangingPunct="1">
              <a:spcAft>
                <a:spcPts val="0"/>
              </a:spcAft>
              <a:buFont typeface="Arial" pitchFamily="34" charset="0"/>
              <a:buChar char="•"/>
              <a:defRPr/>
            </a:pPr>
            <a:r>
              <a:rPr lang="ru-RU" sz="3600" dirty="0" smtClean="0">
                <a:solidFill>
                  <a:srgbClr val="FFFF00"/>
                </a:solidFill>
              </a:rPr>
              <a:t>Најчешће се сатани служи пародирајући хришћанска богослужења, а највише су заступљене црне мисе. </a:t>
            </a:r>
          </a:p>
          <a:p>
            <a:pPr eaLnBrk="1" fontAlgn="auto" hangingPunct="1">
              <a:spcAft>
                <a:spcPts val="0"/>
              </a:spcAft>
              <a:buFont typeface="Arial" pitchFamily="34" charset="0"/>
              <a:buChar char="•"/>
              <a:defRPr/>
            </a:pPr>
            <a:r>
              <a:rPr lang="ru-RU" sz="3600" dirty="0" smtClean="0">
                <a:solidFill>
                  <a:srgbClr val="FFFF00"/>
                </a:solidFill>
              </a:rPr>
              <a:t>Приносе се и </a:t>
            </a:r>
            <a:r>
              <a:rPr lang="ru-RU" sz="3600" b="1" dirty="0" smtClean="0">
                <a:solidFill>
                  <a:srgbClr val="FFFF00"/>
                </a:solidFill>
              </a:rPr>
              <a:t>жртве</a:t>
            </a:r>
            <a:r>
              <a:rPr lang="ru-RU" sz="3600" dirty="0" smtClean="0">
                <a:solidFill>
                  <a:srgbClr val="FFFF00"/>
                </a:solidFill>
              </a:rPr>
              <a:t> ради умилостивљења сатане, а оне су, по правилу,</a:t>
            </a:r>
            <a:r>
              <a:rPr lang="ru-RU" sz="3600" b="1" dirty="0" smtClean="0">
                <a:solidFill>
                  <a:srgbClr val="FFFF00"/>
                </a:solidFill>
              </a:rPr>
              <a:t> у крви. </a:t>
            </a:r>
            <a:r>
              <a:rPr lang="ru-RU" sz="3600" dirty="0" smtClean="0">
                <a:solidFill>
                  <a:srgbClr val="FFFF00"/>
                </a:solidFill>
              </a:rPr>
              <a:t>Некад су од сатаниста страдала дјеца, а данас</a:t>
            </a:r>
            <a:r>
              <a:rPr lang="ru-RU" sz="3600" b="1" dirty="0" smtClean="0">
                <a:solidFill>
                  <a:srgbClr val="FFFF00"/>
                </a:solidFill>
              </a:rPr>
              <a:t> мачке, пси, зечеви и пијетлов</a:t>
            </a:r>
            <a:r>
              <a:rPr lang="ru-RU" sz="3600" dirty="0" smtClean="0">
                <a:solidFill>
                  <a:srgbClr val="FFFF00"/>
                </a:solidFill>
              </a:rPr>
              <a:t>и. </a:t>
            </a:r>
          </a:p>
          <a:p>
            <a:pPr eaLnBrk="1" fontAlgn="auto" hangingPunct="1">
              <a:spcAft>
                <a:spcPts val="0"/>
              </a:spcAft>
              <a:buFont typeface="Arial" pitchFamily="34" charset="0"/>
              <a:buChar char="•"/>
              <a:defRPr/>
            </a:pPr>
            <a:r>
              <a:rPr lang="ru-RU" sz="3600" dirty="0" smtClean="0">
                <a:solidFill>
                  <a:srgbClr val="FFFF00"/>
                </a:solidFill>
              </a:rPr>
              <a:t>Приносе се на олтар, а присутни вјерници причешћују се тако што пију њихову крв и уз молитву примају сатанин дар. Неки пут се сами вјерници раскрваре, па своју крв приносе на олтар за причешће.Потом, уколико постоје услови, следе оргије, а од посебног је значаја полно општити са практиканткињом која је невина.</a:t>
            </a:r>
            <a:r>
              <a:rPr lang="ru-RU" dirty="0" smtClean="0">
                <a:solidFill>
                  <a:srgbClr val="FFFF00"/>
                </a:solidFill>
              </a:rPr>
              <a:t> </a:t>
            </a:r>
            <a:endParaRPr lang="sr-Cyrl-CS" dirty="0" smtClean="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аслов 1"/>
          <p:cNvSpPr>
            <a:spLocks noGrp="1"/>
          </p:cNvSpPr>
          <p:nvPr>
            <p:ph type="title"/>
          </p:nvPr>
        </p:nvSpPr>
        <p:spPr>
          <a:xfrm>
            <a:off x="914400" y="0"/>
            <a:ext cx="8229600" cy="1143000"/>
          </a:xfrm>
        </p:spPr>
        <p:txBody>
          <a:bodyPr/>
          <a:lstStyle/>
          <a:p>
            <a:pPr eaLnBrk="1" hangingPunct="1"/>
            <a:endParaRPr lang="sr-Cyrl-CS" sz="4000" smtClean="0"/>
          </a:p>
        </p:txBody>
      </p:sp>
      <p:sp>
        <p:nvSpPr>
          <p:cNvPr id="12291" name="Чувар места за садржај 2"/>
          <p:cNvSpPr>
            <a:spLocks noGrp="1"/>
          </p:cNvSpPr>
          <p:nvPr>
            <p:ph sz="half" idx="1"/>
          </p:nvPr>
        </p:nvSpPr>
        <p:spPr/>
        <p:txBody>
          <a:bodyPr/>
          <a:lstStyle/>
          <a:p>
            <a:pPr eaLnBrk="1" hangingPunct="1">
              <a:buFont typeface="Arial" charset="0"/>
              <a:buNone/>
            </a:pPr>
            <a:r>
              <a:rPr lang="sr-Cyrl-CS" sz="3600" smtClean="0"/>
              <a:t>-“Бог је мртав “</a:t>
            </a:r>
          </a:p>
          <a:p>
            <a:pPr eaLnBrk="1" hangingPunct="1">
              <a:buFont typeface="Arial" charset="0"/>
              <a:buNone/>
            </a:pPr>
            <a:r>
              <a:rPr lang="sr-Cyrl-CS" sz="3600" smtClean="0"/>
              <a:t>-” Сатанина војска”</a:t>
            </a:r>
          </a:p>
          <a:p>
            <a:pPr eaLnBrk="1" hangingPunct="1">
              <a:buFont typeface="Arial" charset="0"/>
              <a:buNone/>
            </a:pPr>
            <a:endParaRPr lang="sr-Cyrl-CS" sz="3600" smtClean="0"/>
          </a:p>
        </p:txBody>
      </p:sp>
      <p:sp>
        <p:nvSpPr>
          <p:cNvPr id="12292" name="Чувар места за садржај 3"/>
          <p:cNvSpPr>
            <a:spLocks noGrp="1"/>
          </p:cNvSpPr>
          <p:nvPr>
            <p:ph sz="half" idx="2"/>
          </p:nvPr>
        </p:nvSpPr>
        <p:spPr/>
        <p:txBody>
          <a:bodyPr/>
          <a:lstStyle/>
          <a:p>
            <a:pPr eaLnBrk="1" hangingPunct="1"/>
            <a:endParaRPr lang="sr-Cyrl-CS" sz="3200" smtClean="0"/>
          </a:p>
        </p:txBody>
      </p:sp>
      <p:sp>
        <p:nvSpPr>
          <p:cNvPr id="5" name="Облачић 4"/>
          <p:cNvSpPr/>
          <p:nvPr/>
        </p:nvSpPr>
        <p:spPr>
          <a:xfrm>
            <a:off x="642938" y="0"/>
            <a:ext cx="7786687" cy="17145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r-Cyrl-CS" sz="4000" dirty="0"/>
              <a:t>ПОРУКЕ </a:t>
            </a:r>
            <a:r>
              <a:rPr lang="sr-Cyrl-CS" sz="4000" dirty="0" err="1"/>
              <a:t>САТАНИСТА</a:t>
            </a:r>
            <a:endParaRPr lang="sr-Cyrl-CS" sz="4000" dirty="0"/>
          </a:p>
        </p:txBody>
      </p:sp>
      <p:sp>
        <p:nvSpPr>
          <p:cNvPr id="6" name="Облачић 5"/>
          <p:cNvSpPr/>
          <p:nvPr/>
        </p:nvSpPr>
        <p:spPr>
          <a:xfrm>
            <a:off x="285750" y="3071813"/>
            <a:ext cx="4071938" cy="37861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r-Cyrl-CS" sz="3200" dirty="0">
                <a:solidFill>
                  <a:srgbClr val="FFFF00"/>
                </a:solidFill>
              </a:rPr>
              <a:t>“УМРИ МЛАД БУДУ ЛИЈЕП ЛЕШ Изјавио Џејмс ДИН</a:t>
            </a:r>
          </a:p>
          <a:p>
            <a:pPr>
              <a:buFont typeface="Arial" charset="0"/>
              <a:buNone/>
              <a:defRPr/>
            </a:pPr>
            <a:r>
              <a:rPr lang="sr-Cyrl-CS" sz="3200" dirty="0">
                <a:solidFill>
                  <a:srgbClr val="FFFF00"/>
                </a:solidFill>
              </a:rPr>
              <a:t>амерички глумац</a:t>
            </a:r>
          </a:p>
        </p:txBody>
      </p:sp>
      <p:sp>
        <p:nvSpPr>
          <p:cNvPr id="7" name="Облачић са стрелицом налево 6"/>
          <p:cNvSpPr/>
          <p:nvPr/>
        </p:nvSpPr>
        <p:spPr>
          <a:xfrm>
            <a:off x="3929063" y="1500188"/>
            <a:ext cx="5000625" cy="4643437"/>
          </a:xfrm>
          <a:prstGeom prst="leftArrowCallout">
            <a:avLst>
              <a:gd name="adj1" fmla="val 25000"/>
              <a:gd name="adj2" fmla="val 25000"/>
              <a:gd name="adj3" fmla="val 25000"/>
              <a:gd name="adj4" fmla="val 7583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4000" dirty="0">
                <a:solidFill>
                  <a:srgbClr val="FFFF00"/>
                </a:solidFill>
              </a:rPr>
              <a:t>"Чини све што ти је воља - то је твој једини закон" основно је начело сатаниста</a:t>
            </a:r>
            <a:endParaRPr lang="sr-Cyrl-CS" sz="4000"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solidFill>
            <a:srgbClr val="0070C0"/>
          </a:solidFill>
        </p:spPr>
        <p:txBody>
          <a:bodyPr rtlCol="0">
            <a:normAutofit fontScale="90000"/>
          </a:bodyPr>
          <a:lstStyle/>
          <a:p>
            <a:pPr eaLnBrk="1" fontAlgn="auto" hangingPunct="1">
              <a:spcAft>
                <a:spcPts val="0"/>
              </a:spcAft>
              <a:defRPr/>
            </a:pPr>
            <a:r>
              <a:rPr lang="sr-Cyrl-CS" dirty="0" err="1" smtClean="0"/>
              <a:t>САТАНИСТИ</a:t>
            </a:r>
            <a:r>
              <a:rPr lang="sr-Cyrl-CS" dirty="0" smtClean="0"/>
              <a:t>  у РЕПУБЛИЦИ СРПСКОЈ</a:t>
            </a:r>
          </a:p>
        </p:txBody>
      </p:sp>
      <p:sp>
        <p:nvSpPr>
          <p:cNvPr id="3" name="Чувар места за садржај 2"/>
          <p:cNvSpPr>
            <a:spLocks noGrp="1"/>
          </p:cNvSpPr>
          <p:nvPr>
            <p:ph idx="1"/>
          </p:nvPr>
        </p:nvSpPr>
        <p:spPr>
          <a:xfrm>
            <a:off x="0" y="1600200"/>
            <a:ext cx="8929688" cy="5257800"/>
          </a:xfrm>
          <a:solidFill>
            <a:srgbClr val="00B0F0"/>
          </a:solidFill>
        </p:spPr>
        <p:txBody>
          <a:bodyPr rtlCol="0">
            <a:normAutofit fontScale="92500" lnSpcReduction="20000"/>
          </a:bodyPr>
          <a:lstStyle/>
          <a:p>
            <a:pPr eaLnBrk="1" fontAlgn="auto" hangingPunct="1">
              <a:spcAft>
                <a:spcPts val="0"/>
              </a:spcAft>
              <a:buFont typeface="Arial" pitchFamily="34" charset="0"/>
              <a:buChar char="•"/>
              <a:defRPr/>
            </a:pPr>
            <a:r>
              <a:rPr lang="ru-RU" dirty="0" smtClean="0">
                <a:solidFill>
                  <a:srgbClr val="FFFF00"/>
                </a:solidFill>
              </a:rPr>
              <a:t>Доњој Мравици, удаљеној 3 - 4 километра од Прњавора потврђују да су сатанистичке секте искористиле вријеме да своје коријене пусте и у њиховом мјесту. Двојица младића из овога села недавно су постали жртве кабалистичког реда ружиног крста - розенкројц, познатији као Црна ружа која је прави представник масонске духовности. Извукли су се захваљујући љекарима бањалучке болнице и „стручњацима” који су на свој начин помогли да се већ отписани младићи поврате у живот. Са овим проблемом није суочен само Прњавор већ и околна мјеста, гдје је забиљежено дјеловање ове масонске групе. </a:t>
            </a:r>
            <a:endParaRPr lang="sr-Cyrl-CS" dirty="0" smtClean="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аслов 1"/>
          <p:cNvSpPr>
            <a:spLocks noGrp="1"/>
          </p:cNvSpPr>
          <p:nvPr>
            <p:ph type="title"/>
          </p:nvPr>
        </p:nvSpPr>
        <p:spPr>
          <a:solidFill>
            <a:schemeClr val="accent3"/>
          </a:solidFill>
          <a:ln>
            <a:solidFill>
              <a:schemeClr val="accent1"/>
            </a:solidFill>
          </a:ln>
        </p:spPr>
        <p:txBody>
          <a:bodyPr/>
          <a:lstStyle/>
          <a:p>
            <a:pPr eaLnBrk="1" hangingPunct="1">
              <a:defRPr/>
            </a:pPr>
            <a:r>
              <a:rPr lang="sr-Cyrl-CS" dirty="0" err="1" smtClean="0"/>
              <a:t>САТАНИСТИ</a:t>
            </a:r>
            <a:r>
              <a:rPr lang="sr-Cyrl-CS" dirty="0" smtClean="0"/>
              <a:t> У СРБИЈИ</a:t>
            </a:r>
          </a:p>
        </p:txBody>
      </p:sp>
      <p:sp>
        <p:nvSpPr>
          <p:cNvPr id="14339" name="Чувар места за текст 2"/>
          <p:cNvSpPr>
            <a:spLocks noGrp="1"/>
          </p:cNvSpPr>
          <p:nvPr>
            <p:ph type="body" idx="1"/>
          </p:nvPr>
        </p:nvSpPr>
        <p:spPr>
          <a:xfrm>
            <a:off x="457200" y="1214438"/>
            <a:ext cx="4040188" cy="571500"/>
          </a:xfrm>
          <a:solidFill>
            <a:srgbClr val="0070C0"/>
          </a:solidFill>
        </p:spPr>
        <p:txBody>
          <a:bodyPr/>
          <a:lstStyle/>
          <a:p>
            <a:pPr eaLnBrk="1" hangingPunct="1"/>
            <a:r>
              <a:rPr lang="sr-Cyrl-CS" smtClean="0">
                <a:solidFill>
                  <a:srgbClr val="FFFF00"/>
                </a:solidFill>
              </a:rPr>
              <a:t>ЦРКВА</a:t>
            </a:r>
          </a:p>
        </p:txBody>
      </p:sp>
      <p:sp>
        <p:nvSpPr>
          <p:cNvPr id="14340" name="Чувар места за садржај 3"/>
          <p:cNvSpPr>
            <a:spLocks noGrp="1"/>
          </p:cNvSpPr>
          <p:nvPr>
            <p:ph sz="half" idx="2"/>
          </p:nvPr>
        </p:nvSpPr>
        <p:spPr>
          <a:xfrm>
            <a:off x="214313" y="1785938"/>
            <a:ext cx="4283075" cy="5072062"/>
          </a:xfrm>
          <a:solidFill>
            <a:srgbClr val="0070C0"/>
          </a:solidFill>
        </p:spPr>
        <p:txBody>
          <a:bodyPr/>
          <a:lstStyle/>
          <a:p>
            <a:pPr eaLnBrk="1" hangingPunct="1">
              <a:buFont typeface="Arial" charset="0"/>
              <a:buNone/>
            </a:pPr>
            <a:r>
              <a:rPr lang="sr-Cyrl-CS" sz="3600" smtClean="0">
                <a:solidFill>
                  <a:srgbClr val="FFFF00"/>
                </a:solidFill>
              </a:rPr>
              <a:t>САТАНИСТИ </a:t>
            </a:r>
            <a:r>
              <a:rPr lang="ru-RU" sz="3600" smtClean="0">
                <a:solidFill>
                  <a:srgbClr val="FFFF00"/>
                </a:solidFill>
              </a:rPr>
              <a:t> су у околини Трстеника демолирали православне храмове и гробља, на којима су чупали крстове и рушили и ломили споменике</a:t>
            </a:r>
            <a:r>
              <a:rPr lang="ru-RU" sz="3600" smtClean="0"/>
              <a:t>.</a:t>
            </a:r>
            <a:endParaRPr lang="sr-Cyrl-CS" sz="3600" smtClean="0"/>
          </a:p>
        </p:txBody>
      </p:sp>
      <p:sp>
        <p:nvSpPr>
          <p:cNvPr id="14341" name="Чувар места за текст 4"/>
          <p:cNvSpPr>
            <a:spLocks noGrp="1"/>
          </p:cNvSpPr>
          <p:nvPr>
            <p:ph type="body" sz="quarter" idx="3"/>
          </p:nvPr>
        </p:nvSpPr>
        <p:spPr>
          <a:xfrm>
            <a:off x="4645025" y="1285875"/>
            <a:ext cx="4041775" cy="500063"/>
          </a:xfrm>
        </p:spPr>
        <p:txBody>
          <a:bodyPr/>
          <a:lstStyle/>
          <a:p>
            <a:pPr eaLnBrk="1" hangingPunct="1"/>
            <a:r>
              <a:rPr lang="sr-Cyrl-CS" smtClean="0"/>
              <a:t>ВОЈСКА</a:t>
            </a:r>
          </a:p>
        </p:txBody>
      </p:sp>
      <p:sp>
        <p:nvSpPr>
          <p:cNvPr id="14342" name="Чувар места за садржај 5"/>
          <p:cNvSpPr>
            <a:spLocks noGrp="1"/>
          </p:cNvSpPr>
          <p:nvPr>
            <p:ph sz="quarter" idx="4"/>
          </p:nvPr>
        </p:nvSpPr>
        <p:spPr>
          <a:xfrm>
            <a:off x="4500563" y="1785938"/>
            <a:ext cx="4643437" cy="5072062"/>
          </a:xfrm>
          <a:solidFill>
            <a:srgbClr val="002060"/>
          </a:solidFill>
        </p:spPr>
        <p:txBody>
          <a:bodyPr/>
          <a:lstStyle/>
          <a:p>
            <a:pPr eaLnBrk="1" hangingPunct="1"/>
            <a:r>
              <a:rPr lang="ru-RU" sz="3200" smtClean="0">
                <a:solidFill>
                  <a:srgbClr val="FFFF00"/>
                </a:solidFill>
              </a:rPr>
              <a:t>Војник Јожеф Менедер је 1996. године у касарни у Врању убио шесторицу војника и једног старјешину, па се убио. Он је припадао секти Црна ружа и на руци је имао истетовиран датум масакра</a:t>
            </a:r>
            <a:endParaRPr lang="sr-Cyrl-CS" sz="3200" smtClean="0">
              <a:solidFill>
                <a:srgbClr val="FFFF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Наслов 1"/>
          <p:cNvSpPr>
            <a:spLocks noGrp="1"/>
          </p:cNvSpPr>
          <p:nvPr>
            <p:ph type="title"/>
          </p:nvPr>
        </p:nvSpPr>
        <p:spPr/>
        <p:txBody>
          <a:bodyPr/>
          <a:lstStyle/>
          <a:p>
            <a:pPr eaLnBrk="1" hangingPunct="1"/>
            <a:r>
              <a:rPr lang="sr-Cyrl-CS" smtClean="0">
                <a:solidFill>
                  <a:srgbClr val="FFFF00"/>
                </a:solidFill>
              </a:rPr>
              <a:t>САТАНИЗАМ У СРБИЈИ</a:t>
            </a:r>
          </a:p>
        </p:txBody>
      </p:sp>
      <p:sp>
        <p:nvSpPr>
          <p:cNvPr id="15363" name="Чувар места за текст 2"/>
          <p:cNvSpPr>
            <a:spLocks noGrp="1"/>
          </p:cNvSpPr>
          <p:nvPr>
            <p:ph type="body" idx="1"/>
          </p:nvPr>
        </p:nvSpPr>
        <p:spPr>
          <a:solidFill>
            <a:srgbClr val="00B0F0"/>
          </a:solidFill>
        </p:spPr>
        <p:txBody>
          <a:bodyPr/>
          <a:lstStyle/>
          <a:p>
            <a:pPr eaLnBrk="1" hangingPunct="1"/>
            <a:r>
              <a:rPr lang="sr-Cyrl-CS" smtClean="0"/>
              <a:t>Сатанизам у ВОЈСЦИ</a:t>
            </a:r>
          </a:p>
        </p:txBody>
      </p:sp>
      <p:sp>
        <p:nvSpPr>
          <p:cNvPr id="15364" name="Чувар места за садржај 3"/>
          <p:cNvSpPr>
            <a:spLocks noGrp="1"/>
          </p:cNvSpPr>
          <p:nvPr>
            <p:ph sz="half" idx="2"/>
          </p:nvPr>
        </p:nvSpPr>
        <p:spPr>
          <a:xfrm>
            <a:off x="457200" y="2174875"/>
            <a:ext cx="4040188" cy="4468813"/>
          </a:xfrm>
          <a:solidFill>
            <a:srgbClr val="7030A0"/>
          </a:solidFill>
        </p:spPr>
        <p:txBody>
          <a:bodyPr/>
          <a:lstStyle/>
          <a:p>
            <a:pPr eaLnBrk="1" hangingPunct="1"/>
            <a:r>
              <a:rPr lang="ru-RU" sz="3200" smtClean="0">
                <a:solidFill>
                  <a:srgbClr val="FFFF00"/>
                </a:solidFill>
              </a:rPr>
              <a:t>Пет дана касније, у касарни у Шапцу Нандор Киш убио је двојицу војника а неколико ранио, па извршио самоубиство. И он је био члан секте Црна ружа</a:t>
            </a:r>
            <a:endParaRPr lang="sr-Cyrl-CS" sz="3200" smtClean="0">
              <a:solidFill>
                <a:srgbClr val="FFFF00"/>
              </a:solidFill>
            </a:endParaRPr>
          </a:p>
        </p:txBody>
      </p:sp>
      <p:sp>
        <p:nvSpPr>
          <p:cNvPr id="15365" name="Чувар места за текст 4"/>
          <p:cNvSpPr>
            <a:spLocks noGrp="1"/>
          </p:cNvSpPr>
          <p:nvPr>
            <p:ph type="body" sz="quarter" idx="3"/>
          </p:nvPr>
        </p:nvSpPr>
        <p:spPr>
          <a:solidFill>
            <a:srgbClr val="00B0F0"/>
          </a:solidFill>
        </p:spPr>
        <p:txBody>
          <a:bodyPr/>
          <a:lstStyle/>
          <a:p>
            <a:pPr eaLnBrk="1" hangingPunct="1"/>
            <a:r>
              <a:rPr lang="sr-Cyrl-CS" smtClean="0"/>
              <a:t>ИЗ НОВИНА</a:t>
            </a:r>
          </a:p>
        </p:txBody>
      </p:sp>
      <p:sp>
        <p:nvSpPr>
          <p:cNvPr id="15366" name="Чувар места за садржај 5"/>
          <p:cNvSpPr>
            <a:spLocks noGrp="1"/>
          </p:cNvSpPr>
          <p:nvPr>
            <p:ph sz="quarter" idx="4"/>
          </p:nvPr>
        </p:nvSpPr>
        <p:spPr>
          <a:solidFill>
            <a:srgbClr val="002060"/>
          </a:solidFill>
        </p:spPr>
        <p:txBody>
          <a:bodyPr/>
          <a:lstStyle/>
          <a:p>
            <a:pPr eaLnBrk="1" hangingPunct="1"/>
            <a:r>
              <a:rPr lang="ru-RU" sz="3200" smtClean="0">
                <a:solidFill>
                  <a:srgbClr val="FFFF00"/>
                </a:solidFill>
              </a:rPr>
              <a:t>Горан Алфировић, сатаниста, ове године је убио свог деду у Батајници, покушао да убије бабу, и на крају извршио самоубиство</a:t>
            </a:r>
            <a:endParaRPr lang="sr-Cyrl-CS" sz="3200" smtClean="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аслов 8"/>
          <p:cNvSpPr>
            <a:spLocks noGrp="1"/>
          </p:cNvSpPr>
          <p:nvPr>
            <p:ph type="title"/>
          </p:nvPr>
        </p:nvSpPr>
        <p:spPr>
          <a:solidFill>
            <a:srgbClr val="00B0F0"/>
          </a:solidFill>
        </p:spPr>
        <p:txBody>
          <a:bodyPr/>
          <a:lstStyle/>
          <a:p>
            <a:pPr eaLnBrk="1" hangingPunct="1"/>
            <a:r>
              <a:rPr lang="sr-Cyrl-CS" smtClean="0"/>
              <a:t>Сатанизам у Србији</a:t>
            </a:r>
          </a:p>
        </p:txBody>
      </p:sp>
      <p:sp>
        <p:nvSpPr>
          <p:cNvPr id="16387" name="Чувар места за садржај 9"/>
          <p:cNvSpPr>
            <a:spLocks noGrp="1"/>
          </p:cNvSpPr>
          <p:nvPr>
            <p:ph sz="half" idx="1"/>
          </p:nvPr>
        </p:nvSpPr>
        <p:spPr>
          <a:solidFill>
            <a:srgbClr val="92D050"/>
          </a:solidFill>
        </p:spPr>
        <p:txBody>
          <a:bodyPr/>
          <a:lstStyle/>
          <a:p>
            <a:pPr eaLnBrk="1" hangingPunct="1"/>
            <a:r>
              <a:rPr lang="sr-Cyrl-CS" sz="3200" smtClean="0"/>
              <a:t>на територији Србије сатанистичке групе су најзаступљеније у Суботици, Вршцу, Новом Саду, Београду, Лазаревцу, Трстенику, Ваљеву... </a:t>
            </a:r>
          </a:p>
        </p:txBody>
      </p:sp>
      <p:sp>
        <p:nvSpPr>
          <p:cNvPr id="16388" name="Чувар места за садржај 10"/>
          <p:cNvSpPr>
            <a:spLocks noGrp="1"/>
          </p:cNvSpPr>
          <p:nvPr>
            <p:ph sz="half" idx="2"/>
          </p:nvPr>
        </p:nvSpPr>
        <p:spPr>
          <a:solidFill>
            <a:srgbClr val="92D050"/>
          </a:solidFill>
        </p:spPr>
        <p:txBody>
          <a:bodyPr/>
          <a:lstStyle/>
          <a:p>
            <a:pPr eaLnBrk="1" hangingPunct="1"/>
            <a:r>
              <a:rPr lang="sr-Cyrl-CS" sz="3200" smtClean="0"/>
              <a:t>Међу њима су најзаступљеније Црна ружа, Црна рука, Сатанини синови, Сатанини следбеници...</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Дијаграм 9"/>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411" name="Чувар места за текст 5"/>
          <p:cNvSpPr>
            <a:spLocks noGrp="1"/>
          </p:cNvSpPr>
          <p:nvPr>
            <p:ph type="body" idx="1"/>
          </p:nvPr>
        </p:nvSpPr>
        <p:spPr>
          <a:solidFill>
            <a:srgbClr val="00B0F0"/>
          </a:solidFill>
          <a:ln>
            <a:solidFill>
              <a:schemeClr val="accent1"/>
            </a:solidFill>
            <a:miter lim="800000"/>
            <a:headEnd/>
            <a:tailEnd/>
          </a:ln>
        </p:spPr>
        <p:txBody>
          <a:bodyPr/>
          <a:lstStyle/>
          <a:p>
            <a:pPr eaLnBrk="1" hangingPunct="1"/>
            <a:r>
              <a:rPr lang="sr-Cyrl-CS" smtClean="0"/>
              <a:t>ЛОША ВИЈЕСТ</a:t>
            </a:r>
          </a:p>
        </p:txBody>
      </p:sp>
      <p:sp>
        <p:nvSpPr>
          <p:cNvPr id="17412" name="Чувар места за садржај 6"/>
          <p:cNvSpPr>
            <a:spLocks noGrp="1"/>
          </p:cNvSpPr>
          <p:nvPr>
            <p:ph sz="half" idx="2"/>
          </p:nvPr>
        </p:nvSpPr>
        <p:spPr>
          <a:solidFill>
            <a:srgbClr val="FFFF00"/>
          </a:solidFill>
        </p:spPr>
        <p:txBody>
          <a:bodyPr/>
          <a:lstStyle/>
          <a:p>
            <a:pPr eaLnBrk="1" hangingPunct="1"/>
            <a:r>
              <a:rPr lang="ru-RU" sz="3200" smtClean="0"/>
              <a:t>Забрињавајуће је да у 52% случајева чланови сатанистичких секти живот окончавају самоубиством. </a:t>
            </a:r>
            <a:endParaRPr lang="sr-Cyrl-CS" sz="3200" smtClean="0"/>
          </a:p>
        </p:txBody>
      </p:sp>
      <p:sp>
        <p:nvSpPr>
          <p:cNvPr id="17413" name="Чувар места за текст 7"/>
          <p:cNvSpPr>
            <a:spLocks noGrp="1"/>
          </p:cNvSpPr>
          <p:nvPr>
            <p:ph type="body" sz="quarter" idx="3"/>
          </p:nvPr>
        </p:nvSpPr>
        <p:spPr>
          <a:solidFill>
            <a:srgbClr val="00B0F0"/>
          </a:solidFill>
        </p:spPr>
        <p:txBody>
          <a:bodyPr/>
          <a:lstStyle/>
          <a:p>
            <a:pPr eaLnBrk="1" hangingPunct="1"/>
            <a:r>
              <a:rPr lang="sr-Cyrl-CS" smtClean="0"/>
              <a:t>ДОБРА ВИЈЕСТ</a:t>
            </a:r>
          </a:p>
        </p:txBody>
      </p:sp>
      <p:sp>
        <p:nvSpPr>
          <p:cNvPr id="17414" name="Чувар места за садржај 8"/>
          <p:cNvSpPr>
            <a:spLocks noGrp="1"/>
          </p:cNvSpPr>
          <p:nvPr>
            <p:ph sz="quarter" idx="4"/>
          </p:nvPr>
        </p:nvSpPr>
        <p:spPr>
          <a:solidFill>
            <a:srgbClr val="FFFF00"/>
          </a:solidFill>
        </p:spPr>
        <p:txBody>
          <a:bodyPr/>
          <a:lstStyle/>
          <a:p>
            <a:pPr eaLnBrk="1" hangingPunct="1"/>
            <a:r>
              <a:rPr lang="ru-RU" sz="2800" smtClean="0"/>
              <a:t> скоро 75% ученика завршних разреда основних школа (подложних врбовању) према прошлогодишњем истраживању није чуло ни за једну секту</a:t>
            </a:r>
            <a:r>
              <a:rPr lang="ru-RU" sz="2800" smtClean="0">
                <a:solidFill>
                  <a:srgbClr val="FFFF00"/>
                </a:solidFill>
              </a:rPr>
              <a:t>.</a:t>
            </a:r>
            <a:endParaRPr lang="sr-Cyrl-CS" sz="2800" smtClean="0">
              <a:solidFill>
                <a:srgbClr val="FFFF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Наслов 1"/>
          <p:cNvSpPr>
            <a:spLocks noGrp="1"/>
          </p:cNvSpPr>
          <p:nvPr>
            <p:ph type="title"/>
          </p:nvPr>
        </p:nvSpPr>
        <p:spPr>
          <a:solidFill>
            <a:srgbClr val="00B0F0"/>
          </a:solidFill>
        </p:spPr>
        <p:txBody>
          <a:bodyPr/>
          <a:lstStyle/>
          <a:p>
            <a:r>
              <a:rPr lang="sr-Cyrl-CS" smtClean="0"/>
              <a:t>МУЗИКА И САТАНИЗАМ</a:t>
            </a:r>
          </a:p>
        </p:txBody>
      </p:sp>
      <p:sp>
        <p:nvSpPr>
          <p:cNvPr id="18435" name="Чувар места за садржај 2"/>
          <p:cNvSpPr>
            <a:spLocks noGrp="1"/>
          </p:cNvSpPr>
          <p:nvPr>
            <p:ph sz="half" idx="1"/>
          </p:nvPr>
        </p:nvSpPr>
        <p:spPr>
          <a:solidFill>
            <a:srgbClr val="00B050"/>
          </a:solidFill>
        </p:spPr>
        <p:txBody>
          <a:bodyPr/>
          <a:lstStyle/>
          <a:p>
            <a:r>
              <a:rPr lang="sr-Cyrl-CS" smtClean="0">
                <a:solidFill>
                  <a:srgbClr val="FFFF00"/>
                </a:solidFill>
              </a:rPr>
              <a:t>и</a:t>
            </a:r>
            <a:r>
              <a:rPr lang="ru-RU" smtClean="0">
                <a:solidFill>
                  <a:srgbClr val="FFFF00"/>
                </a:solidFill>
              </a:rPr>
              <a:t>зјава рок музи</a:t>
            </a:r>
            <a:r>
              <a:rPr lang="sr-Cyrl-CS" smtClean="0">
                <a:solidFill>
                  <a:srgbClr val="FFFF00"/>
                </a:solidFill>
              </a:rPr>
              <a:t>ч</a:t>
            </a:r>
            <a:r>
              <a:rPr lang="ru-RU" smtClean="0">
                <a:solidFill>
                  <a:srgbClr val="FFFF00"/>
                </a:solidFill>
              </a:rPr>
              <a:t>ара </a:t>
            </a:r>
            <a:r>
              <a:rPr lang="sr-Cyrl-CS" smtClean="0">
                <a:solidFill>
                  <a:srgbClr val="FFFF00"/>
                </a:solidFill>
              </a:rPr>
              <a:t>Џими Хендрикса</a:t>
            </a:r>
          </a:p>
          <a:p>
            <a:pPr>
              <a:buFont typeface="Arial" charset="0"/>
              <a:buNone/>
            </a:pPr>
            <a:r>
              <a:rPr lang="ru-RU" smtClean="0">
                <a:solidFill>
                  <a:srgbClr val="FFFF00"/>
                </a:solidFill>
              </a:rPr>
              <a:t>“Кроз музику мо</a:t>
            </a:r>
            <a:r>
              <a:rPr lang="sr-Cyrl-CS" smtClean="0">
                <a:solidFill>
                  <a:srgbClr val="FFFF00"/>
                </a:solidFill>
              </a:rPr>
              <a:t>ж</a:t>
            </a:r>
            <a:r>
              <a:rPr lang="ru-RU" smtClean="0">
                <a:solidFill>
                  <a:srgbClr val="FFFF00"/>
                </a:solidFill>
              </a:rPr>
              <a:t>емо поло</a:t>
            </a:r>
            <a:r>
              <a:rPr lang="sr-Cyrl-CS" smtClean="0">
                <a:solidFill>
                  <a:srgbClr val="FFFF00"/>
                </a:solidFill>
              </a:rPr>
              <a:t>ж</a:t>
            </a:r>
            <a:r>
              <a:rPr lang="ru-RU" smtClean="0">
                <a:solidFill>
                  <a:srgbClr val="FFFF00"/>
                </a:solidFill>
              </a:rPr>
              <a:t>ити у подсв</a:t>
            </a:r>
            <a:r>
              <a:rPr lang="sr-Cyrl-CS" smtClean="0">
                <a:solidFill>
                  <a:srgbClr val="FFFF00"/>
                </a:solidFill>
              </a:rPr>
              <a:t>иј</a:t>
            </a:r>
            <a:r>
              <a:rPr lang="ru-RU" smtClean="0">
                <a:solidFill>
                  <a:srgbClr val="FFFF00"/>
                </a:solidFill>
              </a:rPr>
              <a:t>ест оно што желимо”</a:t>
            </a:r>
            <a:endParaRPr lang="sr-Cyrl-CS" smtClean="0">
              <a:solidFill>
                <a:srgbClr val="FFFF00"/>
              </a:solidFill>
            </a:endParaRPr>
          </a:p>
        </p:txBody>
      </p:sp>
      <p:sp>
        <p:nvSpPr>
          <p:cNvPr id="18436" name="Чувар места за садржај 3"/>
          <p:cNvSpPr>
            <a:spLocks noGrp="1"/>
          </p:cNvSpPr>
          <p:nvPr>
            <p:ph sz="half" idx="2"/>
          </p:nvPr>
        </p:nvSpPr>
        <p:spPr>
          <a:xfrm>
            <a:off x="4357688" y="1143000"/>
            <a:ext cx="4786312" cy="5715000"/>
          </a:xfrm>
          <a:solidFill>
            <a:srgbClr val="00B050"/>
          </a:solidFill>
        </p:spPr>
        <p:txBody>
          <a:bodyPr/>
          <a:lstStyle/>
          <a:p>
            <a:r>
              <a:rPr lang="ru-RU" sz="3200" smtClean="0">
                <a:solidFill>
                  <a:srgbClr val="FFFF00"/>
                </a:solidFill>
              </a:rPr>
              <a:t>Сатанисти воде рачуна о благовременом попуњавању својих редова. То се најлакше обавља преко музичких група и спотова који отворено велицају секс, дрогу, насиље, омаловазавање хри-</a:t>
            </a:r>
          </a:p>
          <a:p>
            <a:pPr>
              <a:buFont typeface="Arial" charset="0"/>
              <a:buNone/>
            </a:pPr>
            <a:r>
              <a:rPr lang="ru-RU" sz="3200" smtClean="0">
                <a:solidFill>
                  <a:srgbClr val="FFFF00"/>
                </a:solidFill>
              </a:rPr>
              <a:t>шћанства и слављење ђавола</a:t>
            </a:r>
            <a:endParaRPr lang="sr-Cyrl-CS" sz="3200" smtClean="0">
              <a:solidFill>
                <a:srgbClr val="FFFF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Наслов 9"/>
          <p:cNvSpPr>
            <a:spLocks noGrp="1"/>
          </p:cNvSpPr>
          <p:nvPr>
            <p:ph type="title"/>
          </p:nvPr>
        </p:nvSpPr>
        <p:spPr>
          <a:xfrm>
            <a:off x="457200" y="274638"/>
            <a:ext cx="8229600" cy="939800"/>
          </a:xfrm>
        </p:spPr>
        <p:txBody>
          <a:bodyPr/>
          <a:lstStyle/>
          <a:p>
            <a:endParaRPr lang="sr-Cyrl-CS" smtClean="0"/>
          </a:p>
        </p:txBody>
      </p:sp>
      <p:sp>
        <p:nvSpPr>
          <p:cNvPr id="19459" name="Чувар места за садржај 10"/>
          <p:cNvSpPr>
            <a:spLocks noGrp="1"/>
          </p:cNvSpPr>
          <p:nvPr>
            <p:ph idx="1"/>
          </p:nvPr>
        </p:nvSpPr>
        <p:spPr>
          <a:xfrm>
            <a:off x="0" y="1000125"/>
            <a:ext cx="9144000" cy="5857875"/>
          </a:xfrm>
          <a:solidFill>
            <a:srgbClr val="0070C0"/>
          </a:solidFill>
          <a:ln>
            <a:solidFill>
              <a:srgbClr val="FF0000"/>
            </a:solidFill>
            <a:miter lim="800000"/>
            <a:headEnd/>
            <a:tailEnd/>
          </a:ln>
        </p:spPr>
        <p:txBody>
          <a:bodyPr/>
          <a:lstStyle/>
          <a:p>
            <a:pPr>
              <a:buFont typeface="Arial" charset="0"/>
              <a:buNone/>
            </a:pPr>
            <a:r>
              <a:rPr lang="sr-Latn-BA" sz="3600" b="1" smtClean="0">
                <a:solidFill>
                  <a:srgbClr val="FFFF00"/>
                </a:solidFill>
              </a:rPr>
              <a:t>KISS</a:t>
            </a:r>
            <a:r>
              <a:rPr lang="sr-Cyrl-CS" sz="3600" smtClean="0">
                <a:solidFill>
                  <a:srgbClr val="FFFF00"/>
                </a:solidFill>
              </a:rPr>
              <a:t>“Кингс оф сатан’с сервице” (Краљеви у сатанској служби)</a:t>
            </a:r>
            <a:r>
              <a:rPr lang="sr-Cyrl-CS" sz="3600" b="1" smtClean="0">
                <a:solidFill>
                  <a:srgbClr val="FFFF00"/>
                </a:solidFill>
              </a:rPr>
              <a:t>АЦ/ДЦ </a:t>
            </a:r>
            <a:r>
              <a:rPr lang="sr-Cyrl-CS" sz="3600" smtClean="0">
                <a:solidFill>
                  <a:srgbClr val="FFFF00"/>
                </a:solidFill>
              </a:rPr>
              <a:t>није како многи мисле “Алтернате Цурент/ Дирецт Цурент” (Наизменицна струја-једносмјерна струја) него је “Антицхрист/Деатх то Цхрист” (антихрист/смрт Христу); “</a:t>
            </a:r>
            <a:r>
              <a:rPr lang="sr-Cyrl-CS" sz="3600" b="1" smtClean="0">
                <a:solidFill>
                  <a:srgbClr val="FFFF00"/>
                </a:solidFill>
              </a:rPr>
              <a:t>Блацк Сабат</a:t>
            </a:r>
            <a:r>
              <a:rPr lang="sr-Cyrl-CS" sz="3600" smtClean="0">
                <a:solidFill>
                  <a:srgbClr val="FFFF00"/>
                </a:solidFill>
              </a:rPr>
              <a:t>х” (црни сабат дан када се изводе црномагијски и сатански ритуали)“Даемон” (демон); “</a:t>
            </a:r>
            <a:r>
              <a:rPr lang="sr-Cyrl-CS" sz="3600" b="1" smtClean="0">
                <a:solidFill>
                  <a:srgbClr val="FFFF00"/>
                </a:solidFill>
              </a:rPr>
              <a:t>Сатанс хост”</a:t>
            </a:r>
            <a:r>
              <a:rPr lang="sr-Cyrl-CS" sz="3600" smtClean="0">
                <a:solidFill>
                  <a:srgbClr val="FFFF00"/>
                </a:solidFill>
              </a:rPr>
              <a:t> (сатански одреди) ; “Морбид Ангел” (морбидни анђео)</a:t>
            </a:r>
          </a:p>
        </p:txBody>
      </p:sp>
      <p:sp>
        <p:nvSpPr>
          <p:cNvPr id="12" name="Стрелица надесно 11"/>
          <p:cNvSpPr/>
          <p:nvPr/>
        </p:nvSpPr>
        <p:spPr>
          <a:xfrm>
            <a:off x="714375" y="-214313"/>
            <a:ext cx="8429625" cy="1643063"/>
          </a:xfrm>
          <a:prstGeom prst="rightArrow">
            <a:avLst/>
          </a:prstGeom>
        </p:spPr>
        <p:style>
          <a:lnRef idx="1">
            <a:schemeClr val="accent6"/>
          </a:lnRef>
          <a:fillRef idx="3">
            <a:schemeClr val="accent6"/>
          </a:fillRef>
          <a:effectRef idx="2">
            <a:schemeClr val="accent6"/>
          </a:effectRef>
          <a:fontRef idx="minor">
            <a:schemeClr val="lt1"/>
          </a:fontRef>
        </p:style>
        <p:txBody>
          <a:bodyPr anchor="ctr"/>
          <a:lstStyle/>
          <a:p>
            <a:pPr algn="ctr">
              <a:defRPr/>
            </a:pPr>
            <a:r>
              <a:rPr lang="sr-Cyrl-CS" sz="4000" dirty="0">
                <a:solidFill>
                  <a:srgbClr val="FFFF00"/>
                </a:solidFill>
              </a:rPr>
              <a:t>НАЗИВИ ГРУПА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Наслов 3"/>
          <p:cNvSpPr>
            <a:spLocks noGrp="1"/>
          </p:cNvSpPr>
          <p:nvPr>
            <p:ph type="title"/>
          </p:nvPr>
        </p:nvSpPr>
        <p:spPr>
          <a:solidFill>
            <a:srgbClr val="00B0F0"/>
          </a:solidFill>
        </p:spPr>
        <p:txBody>
          <a:bodyPr/>
          <a:lstStyle/>
          <a:p>
            <a:r>
              <a:rPr lang="sr-Cyrl-CS" smtClean="0">
                <a:solidFill>
                  <a:srgbClr val="FFFF00"/>
                </a:solidFill>
              </a:rPr>
              <a:t>СЛУЧАЈНО ИЛИ НЕ</a:t>
            </a:r>
          </a:p>
        </p:txBody>
      </p:sp>
      <p:sp>
        <p:nvSpPr>
          <p:cNvPr id="20483" name="Чувар места за садржај 4"/>
          <p:cNvSpPr>
            <a:spLocks noGrp="1"/>
          </p:cNvSpPr>
          <p:nvPr>
            <p:ph sz="half" idx="1"/>
          </p:nvPr>
        </p:nvSpPr>
        <p:spPr>
          <a:xfrm>
            <a:off x="214313" y="1428750"/>
            <a:ext cx="4429125" cy="5429250"/>
          </a:xfrm>
          <a:solidFill>
            <a:srgbClr val="0070C0"/>
          </a:solidFill>
        </p:spPr>
        <p:txBody>
          <a:bodyPr/>
          <a:lstStyle/>
          <a:p>
            <a:r>
              <a:rPr lang="en-US" smtClean="0">
                <a:solidFill>
                  <a:srgbClr val="FFFF00"/>
                </a:solidFill>
              </a:rPr>
              <a:t>grupa </a:t>
            </a:r>
            <a:r>
              <a:rPr lang="en-US" b="1" smtClean="0">
                <a:solidFill>
                  <a:srgbClr val="FFFF00"/>
                </a:solidFill>
              </a:rPr>
              <a:t>Led Zeppelin</a:t>
            </a:r>
            <a:r>
              <a:rPr lang="en-US" smtClean="0">
                <a:solidFill>
                  <a:srgbClr val="FFFF00"/>
                </a:solidFill>
              </a:rPr>
              <a:t>, song “Stairswais to Heaven” (Stepenice ka nebu), gde je preslusavanje unatrag otkrilo snimljeno “ I will live for him…there is no escaping it…I’ve got to live for satan…I love you master satan…” sto prevedeno glasi “Ja zelim da zivim za satanu…ja te ljubim…gospodaru satano”</a:t>
            </a:r>
            <a:endParaRPr lang="sr-Cyrl-CS" smtClean="0">
              <a:solidFill>
                <a:srgbClr val="FFFF00"/>
              </a:solidFill>
            </a:endParaRPr>
          </a:p>
        </p:txBody>
      </p:sp>
      <p:pic>
        <p:nvPicPr>
          <p:cNvPr id="2048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19650" y="3116263"/>
            <a:ext cx="3841750" cy="3384550"/>
          </a:xfrm>
          <a:noFill/>
        </p:spPr>
      </p:pic>
      <p:sp>
        <p:nvSpPr>
          <p:cNvPr id="8" name="Плоча 7"/>
          <p:cNvSpPr/>
          <p:nvPr/>
        </p:nvSpPr>
        <p:spPr>
          <a:xfrm>
            <a:off x="4714875" y="1571625"/>
            <a:ext cx="3929063" cy="1428750"/>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800" dirty="0">
                <a:solidFill>
                  <a:srgbClr val="FFFF00"/>
                </a:solidFill>
              </a:rPr>
              <a:t>Лед Зеппелин је био енглеск</a:t>
            </a:r>
            <a:r>
              <a:rPr lang="en-US" sz="2800" dirty="0">
                <a:solidFill>
                  <a:srgbClr val="FFFF00"/>
                </a:solidFill>
              </a:rPr>
              <a:t>a</a:t>
            </a:r>
            <a:r>
              <a:rPr lang="ru-RU" sz="2800" dirty="0">
                <a:solidFill>
                  <a:srgbClr val="FFFF00"/>
                </a:solidFill>
              </a:rPr>
              <a:t> рок</a:t>
            </a:r>
            <a:r>
              <a:rPr lang="en-US" sz="2800" dirty="0">
                <a:solidFill>
                  <a:srgbClr val="FFFF00"/>
                </a:solidFill>
              </a:rPr>
              <a:t> </a:t>
            </a:r>
            <a:r>
              <a:rPr lang="sr-Cyrl-CS" sz="2800" dirty="0">
                <a:solidFill>
                  <a:srgbClr val="FFFF00"/>
                </a:solidFill>
              </a:rPr>
              <a:t>група</a:t>
            </a:r>
            <a:r>
              <a:rPr lang="ru-RU" sz="2800" dirty="0">
                <a:solidFill>
                  <a:srgbClr val="FFFF00"/>
                </a:solidFill>
              </a:rPr>
              <a:t>  настала 1968 године</a:t>
            </a:r>
            <a:endParaRPr lang="sr-Cyrl-CS" sz="28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Наслов 1"/>
          <p:cNvSpPr>
            <a:spLocks noGrp="1"/>
          </p:cNvSpPr>
          <p:nvPr>
            <p:ph type="title"/>
          </p:nvPr>
        </p:nvSpPr>
        <p:spPr/>
        <p:txBody>
          <a:bodyPr/>
          <a:lstStyle/>
          <a:p>
            <a:pPr eaLnBrk="1" hangingPunct="1"/>
            <a:r>
              <a:rPr lang="sr-Cyrl-CS" sz="4800" smtClean="0">
                <a:solidFill>
                  <a:srgbClr val="00B050"/>
                </a:solidFill>
              </a:rPr>
              <a:t>ПОЈАМ</a:t>
            </a:r>
            <a:r>
              <a:rPr lang="sr-Cyrl-CS" sz="4800" smtClean="0"/>
              <a:t> </a:t>
            </a:r>
          </a:p>
        </p:txBody>
      </p:sp>
      <p:sp>
        <p:nvSpPr>
          <p:cNvPr id="3075" name="Чувар места за текст 2"/>
          <p:cNvSpPr>
            <a:spLocks noGrp="1"/>
          </p:cNvSpPr>
          <p:nvPr>
            <p:ph type="body" idx="1"/>
          </p:nvPr>
        </p:nvSpPr>
        <p:spPr>
          <a:xfrm>
            <a:off x="285750" y="1071563"/>
            <a:ext cx="4211638" cy="642937"/>
          </a:xfrm>
        </p:spPr>
        <p:txBody>
          <a:bodyPr/>
          <a:lstStyle/>
          <a:p>
            <a:pPr eaLnBrk="1" hangingPunct="1"/>
            <a:r>
              <a:rPr lang="sr-Cyrl-CS" sz="3200" smtClean="0"/>
              <a:t>ШТА ЈЕ САТАНИЗАМ?</a:t>
            </a:r>
          </a:p>
        </p:txBody>
      </p:sp>
      <p:sp>
        <p:nvSpPr>
          <p:cNvPr id="3076" name="Чувар места за садржај 3"/>
          <p:cNvSpPr>
            <a:spLocks noGrp="1"/>
          </p:cNvSpPr>
          <p:nvPr>
            <p:ph sz="half" idx="2"/>
          </p:nvPr>
        </p:nvSpPr>
        <p:spPr>
          <a:xfrm>
            <a:off x="214313" y="1857375"/>
            <a:ext cx="4357687" cy="5000625"/>
          </a:xfrm>
          <a:solidFill>
            <a:srgbClr val="00B050"/>
          </a:solidFill>
        </p:spPr>
        <p:txBody>
          <a:bodyPr/>
          <a:lstStyle/>
          <a:p>
            <a:pPr eaLnBrk="1" hangingPunct="1"/>
            <a:r>
              <a:rPr lang="sr-Cyrl-CS" sz="3200" smtClean="0">
                <a:solidFill>
                  <a:srgbClr val="FFFF00"/>
                </a:solidFill>
              </a:rPr>
              <a:t>Појам сатане сусреће се у учењима свих религија. За њега се најчешће везују гријех и зло у свијету, а зову га различито: демон, мамон, ђаво, враг, Велзевул (Белзебуб), Хасатин, Велијар, шејтан</a:t>
            </a:r>
          </a:p>
        </p:txBody>
      </p:sp>
      <p:sp>
        <p:nvSpPr>
          <p:cNvPr id="3077" name="Чувар места за текст 4"/>
          <p:cNvSpPr>
            <a:spLocks noGrp="1"/>
          </p:cNvSpPr>
          <p:nvPr>
            <p:ph type="body" sz="quarter" idx="3"/>
          </p:nvPr>
        </p:nvSpPr>
        <p:spPr/>
        <p:txBody>
          <a:bodyPr/>
          <a:lstStyle/>
          <a:p>
            <a:pPr eaLnBrk="1" hangingPunct="1"/>
            <a:r>
              <a:rPr lang="sr-Cyrl-CS" sz="3200" smtClean="0"/>
              <a:t>ШИРЕЊЕ</a:t>
            </a:r>
          </a:p>
        </p:txBody>
      </p:sp>
      <p:sp>
        <p:nvSpPr>
          <p:cNvPr id="3078" name="Чувар места за садржај 5"/>
          <p:cNvSpPr>
            <a:spLocks noGrp="1"/>
          </p:cNvSpPr>
          <p:nvPr>
            <p:ph sz="quarter" idx="4"/>
          </p:nvPr>
        </p:nvSpPr>
        <p:spPr>
          <a:xfrm>
            <a:off x="4645025" y="2174875"/>
            <a:ext cx="4284663" cy="4683125"/>
          </a:xfrm>
          <a:solidFill>
            <a:srgbClr val="FFFF00"/>
          </a:solidFill>
        </p:spPr>
        <p:txBody>
          <a:bodyPr/>
          <a:lstStyle/>
          <a:p>
            <a:pPr eaLnBrk="1" hangingPunct="1"/>
            <a:r>
              <a:rPr lang="ru-RU" sz="3600" smtClean="0">
                <a:solidFill>
                  <a:srgbClr val="00B050"/>
                </a:solidFill>
              </a:rPr>
              <a:t>Ширење  сатанизма биљежи се у западној Европи у 17. вијеку</a:t>
            </a:r>
          </a:p>
          <a:p>
            <a:pPr eaLnBrk="1" hangingPunct="1"/>
            <a:r>
              <a:rPr lang="ru-RU" sz="3600" smtClean="0">
                <a:solidFill>
                  <a:srgbClr val="00B050"/>
                </a:solidFill>
              </a:rPr>
              <a:t>Оцем савременог сатанизма сматра се Алистер Кроули</a:t>
            </a:r>
            <a:endParaRPr lang="sr-Cyrl-CS" sz="3600" smtClean="0">
              <a:solidFill>
                <a:srgbClr val="00B05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Наслов 1"/>
          <p:cNvSpPr>
            <a:spLocks noGrp="1"/>
          </p:cNvSpPr>
          <p:nvPr>
            <p:ph type="title"/>
          </p:nvPr>
        </p:nvSpPr>
        <p:spPr>
          <a:solidFill>
            <a:srgbClr val="00B0F0"/>
          </a:solidFill>
        </p:spPr>
        <p:txBody>
          <a:bodyPr/>
          <a:lstStyle/>
          <a:p>
            <a:r>
              <a:rPr lang="sr-Cyrl-CS" smtClean="0">
                <a:solidFill>
                  <a:srgbClr val="FFFF00"/>
                </a:solidFill>
              </a:rPr>
              <a:t>СЛУЧАЈНО ИЛИ НЕ</a:t>
            </a:r>
            <a:endParaRPr lang="sr-Cyrl-CS" smtClean="0"/>
          </a:p>
        </p:txBody>
      </p:sp>
      <p:graphicFrame>
        <p:nvGraphicFramePr>
          <p:cNvPr id="4" name="Чувар места за садржај 3"/>
          <p:cNvGraphicFramePr>
            <a:graphicFrameLocks noGrp="1"/>
          </p:cNvGraphicFramePr>
          <p:nvPr>
            <p:ph idx="1"/>
          </p:nvPr>
        </p:nvGraphicFramePr>
        <p:xfrm>
          <a:off x="457200" y="1357298"/>
          <a:ext cx="86868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Наслов 1"/>
          <p:cNvSpPr>
            <a:spLocks noGrp="1"/>
          </p:cNvSpPr>
          <p:nvPr>
            <p:ph type="title"/>
          </p:nvPr>
        </p:nvSpPr>
        <p:spPr>
          <a:xfrm>
            <a:off x="457200" y="0"/>
            <a:ext cx="8229600" cy="1071563"/>
          </a:xfrm>
          <a:solidFill>
            <a:srgbClr val="00B050"/>
          </a:solidFill>
        </p:spPr>
        <p:txBody>
          <a:bodyPr/>
          <a:lstStyle/>
          <a:p>
            <a:r>
              <a:rPr lang="sr-Cyrl-CS" smtClean="0"/>
              <a:t>БИТЛСИ И САТАНИЗАМ</a:t>
            </a:r>
          </a:p>
        </p:txBody>
      </p:sp>
      <p:sp>
        <p:nvSpPr>
          <p:cNvPr id="22531" name="Чувар места за садржај 2"/>
          <p:cNvSpPr>
            <a:spLocks noGrp="1"/>
          </p:cNvSpPr>
          <p:nvPr>
            <p:ph idx="1"/>
          </p:nvPr>
        </p:nvSpPr>
        <p:spPr>
          <a:xfrm>
            <a:off x="0" y="857250"/>
            <a:ext cx="9144000" cy="6000750"/>
          </a:xfrm>
          <a:solidFill>
            <a:srgbClr val="00B0F0"/>
          </a:solidFill>
        </p:spPr>
        <p:txBody>
          <a:bodyPr/>
          <a:lstStyle/>
          <a:p>
            <a:r>
              <a:rPr lang="ru-RU" sz="3600" smtClean="0">
                <a:solidFill>
                  <a:srgbClr val="FFFF00"/>
                </a:solidFill>
              </a:rPr>
              <a:t>Џон Ленон јавно рекао: “Знам да ће Беатлес-и имати успјеха, јер за тај успјех ја сам ђаволу продао своју душу.” да је Исус историјски безначајан, јер Битлси у сваком тренутку успијевају да сакупе више људи који их слушају, него што је Он успио својом Бесједом на гори. Занимљиво је да се не случајно, од стране Битлса, клевеће искључиво хришћанство и Исус Христос, а никада се не хули на Мухамеда, Буду...</a:t>
            </a:r>
            <a:endParaRPr lang="sr-Cyrl-CS" sz="3600" smtClean="0">
              <a:solidFill>
                <a:srgbClr val="FFFF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Наслов 1"/>
          <p:cNvSpPr>
            <a:spLocks noGrp="1"/>
          </p:cNvSpPr>
          <p:nvPr>
            <p:ph type="title"/>
          </p:nvPr>
        </p:nvSpPr>
        <p:spPr/>
        <p:txBody>
          <a:bodyPr/>
          <a:lstStyle/>
          <a:p>
            <a:pPr eaLnBrk="1" hangingPunct="1"/>
            <a:r>
              <a:rPr lang="sr-Cyrl-CS" smtClean="0"/>
              <a:t>САТАНИЗАМ У МУЗИЦИ</a:t>
            </a:r>
          </a:p>
        </p:txBody>
      </p:sp>
      <p:sp>
        <p:nvSpPr>
          <p:cNvPr id="23555" name="Чувар места за текст 2"/>
          <p:cNvSpPr>
            <a:spLocks noGrp="1"/>
          </p:cNvSpPr>
          <p:nvPr>
            <p:ph type="body" idx="1"/>
          </p:nvPr>
        </p:nvSpPr>
        <p:spPr>
          <a:xfrm>
            <a:off x="457200" y="1143000"/>
            <a:ext cx="4040188" cy="1285875"/>
          </a:xfrm>
        </p:spPr>
        <p:txBody>
          <a:bodyPr/>
          <a:lstStyle/>
          <a:p>
            <a:pPr eaLnBrk="1" hangingPunct="1"/>
            <a:r>
              <a:rPr lang="sr-Cyrl-CS" smtClean="0">
                <a:solidFill>
                  <a:srgbClr val="00B0F0"/>
                </a:solidFill>
              </a:rPr>
              <a:t>МЕРИЛИН МЕНСОН</a:t>
            </a:r>
          </a:p>
          <a:p>
            <a:pPr eaLnBrk="1" hangingPunct="1"/>
            <a:r>
              <a:rPr lang="sr-Cyrl-CS" smtClean="0">
                <a:solidFill>
                  <a:srgbClr val="00B0F0"/>
                </a:solidFill>
              </a:rPr>
              <a:t>Често се сукобљава са представницима Цркве</a:t>
            </a:r>
          </a:p>
        </p:txBody>
      </p:sp>
      <p:sp>
        <p:nvSpPr>
          <p:cNvPr id="23556" name="Чувар места за текст 4"/>
          <p:cNvSpPr>
            <a:spLocks noGrp="1"/>
          </p:cNvSpPr>
          <p:nvPr>
            <p:ph type="body" sz="quarter" idx="3"/>
          </p:nvPr>
        </p:nvSpPr>
        <p:spPr/>
        <p:txBody>
          <a:bodyPr/>
          <a:lstStyle/>
          <a:p>
            <a:pPr eaLnBrk="1" hangingPunct="1"/>
            <a:r>
              <a:rPr lang="sr-Cyrl-CS" smtClean="0"/>
              <a:t>Цртеж Мерилина Менсона</a:t>
            </a:r>
          </a:p>
        </p:txBody>
      </p:sp>
      <p:pic>
        <p:nvPicPr>
          <p:cNvPr id="23557" name="Picture 2"/>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a:xfrm>
            <a:off x="5000625" y="2571750"/>
            <a:ext cx="4065588" cy="3643313"/>
          </a:xfrm>
          <a:noFill/>
        </p:spPr>
      </p:pic>
      <p:pic>
        <p:nvPicPr>
          <p:cNvPr id="23558"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57250" y="2601913"/>
            <a:ext cx="3263900" cy="4243387"/>
          </a:xfr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Наслов 1"/>
          <p:cNvSpPr>
            <a:spLocks noGrp="1"/>
          </p:cNvSpPr>
          <p:nvPr>
            <p:ph type="title"/>
          </p:nvPr>
        </p:nvSpPr>
        <p:spPr>
          <a:xfrm>
            <a:off x="457200" y="0"/>
            <a:ext cx="8229600" cy="1000125"/>
          </a:xfrm>
        </p:spPr>
        <p:txBody>
          <a:bodyPr/>
          <a:lstStyle/>
          <a:p>
            <a:r>
              <a:rPr lang="sr-Cyrl-CS" b="1" i="1" smtClean="0"/>
              <a:t>САТАНИЗАМ И ДРОГЕ</a:t>
            </a:r>
          </a:p>
        </p:txBody>
      </p:sp>
      <p:sp>
        <p:nvSpPr>
          <p:cNvPr id="24579" name="Чувар места за садржај 2"/>
          <p:cNvSpPr>
            <a:spLocks noGrp="1"/>
          </p:cNvSpPr>
          <p:nvPr>
            <p:ph sz="half" idx="1"/>
          </p:nvPr>
        </p:nvSpPr>
        <p:spPr>
          <a:xfrm>
            <a:off x="0" y="1500188"/>
            <a:ext cx="4495800" cy="5357812"/>
          </a:xfrm>
          <a:solidFill>
            <a:srgbClr val="00B050"/>
          </a:solidFill>
        </p:spPr>
        <p:txBody>
          <a:bodyPr/>
          <a:lstStyle/>
          <a:p>
            <a:r>
              <a:rPr lang="en-US" sz="3200" smtClean="0"/>
              <a:t>Timoti Liri, samoproklamovani kralj LSD droge: “ </a:t>
            </a:r>
            <a:r>
              <a:rPr lang="en-US" sz="3200" b="1" smtClean="0">
                <a:solidFill>
                  <a:srgbClr val="FFFF00"/>
                </a:solidFill>
              </a:rPr>
              <a:t>Osoba koja tvrdi da rokenrol muzika ohrabruje klince da uzimaju drogu, potpuno su u pravu. To je deo nase zavere. Droge su najefikasniji put do revolucije.” </a:t>
            </a:r>
            <a:endParaRPr lang="sr-Cyrl-CS" sz="3200" b="1" smtClean="0">
              <a:solidFill>
                <a:srgbClr val="FFFF00"/>
              </a:solidFill>
            </a:endParaRPr>
          </a:p>
        </p:txBody>
      </p:sp>
      <p:sp>
        <p:nvSpPr>
          <p:cNvPr id="24580" name="Чувар места за садржај 3"/>
          <p:cNvSpPr>
            <a:spLocks noGrp="1"/>
          </p:cNvSpPr>
          <p:nvPr>
            <p:ph sz="half" idx="2"/>
          </p:nvPr>
        </p:nvSpPr>
        <p:spPr>
          <a:xfrm>
            <a:off x="4429125" y="1000125"/>
            <a:ext cx="4714875" cy="5857875"/>
          </a:xfrm>
          <a:solidFill>
            <a:srgbClr val="00B050"/>
          </a:solidFill>
        </p:spPr>
        <p:txBody>
          <a:bodyPr/>
          <a:lstStyle/>
          <a:p>
            <a:r>
              <a:rPr lang="en-US" sz="3200" smtClean="0">
                <a:solidFill>
                  <a:srgbClr val="FFFF00"/>
                </a:solidFill>
              </a:rPr>
              <a:t>“Zuta podmornica” (Yellow Submarine)- nakomansko tonjenje posle uzimanja droge, “Lusi na dijamantskom nebu” (Lucy in the Sky with Diamons- LSD halucinogena sinteticka droga), ili “Narednik Peper”(peper- biber- prasak-prah- droga u prahu).</a:t>
            </a:r>
            <a:endParaRPr lang="sr-Cyrl-CS" sz="3200" smtClean="0">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Наслов 1"/>
          <p:cNvSpPr>
            <a:spLocks noGrp="1"/>
          </p:cNvSpPr>
          <p:nvPr>
            <p:ph type="title"/>
          </p:nvPr>
        </p:nvSpPr>
        <p:spPr/>
        <p:txBody>
          <a:bodyPr/>
          <a:lstStyle/>
          <a:p>
            <a:r>
              <a:rPr lang="sr-Cyrl-CS" smtClean="0"/>
              <a:t>ЦРНА ружа</a:t>
            </a:r>
          </a:p>
        </p:txBody>
      </p:sp>
      <p:sp>
        <p:nvSpPr>
          <p:cNvPr id="25603" name="Чувар места за садржај 2"/>
          <p:cNvSpPr>
            <a:spLocks noGrp="1"/>
          </p:cNvSpPr>
          <p:nvPr>
            <p:ph sz="half" idx="1"/>
          </p:nvPr>
        </p:nvSpPr>
        <p:spPr>
          <a:xfrm>
            <a:off x="0" y="1071563"/>
            <a:ext cx="5143500" cy="5786437"/>
          </a:xfrm>
          <a:solidFill>
            <a:srgbClr val="00B050"/>
          </a:solidFill>
        </p:spPr>
        <p:txBody>
          <a:bodyPr/>
          <a:lstStyle/>
          <a:p>
            <a:r>
              <a:rPr lang="ru-RU" sz="3200" smtClean="0">
                <a:solidFill>
                  <a:srgbClr val="FFFF00"/>
                </a:solidFill>
              </a:rPr>
              <a:t>Црна ружа је секта стара око 30 година. Настала је изворно у Америци од Луциферове цркве</a:t>
            </a:r>
          </a:p>
          <a:p>
            <a:r>
              <a:rPr lang="ru-RU" sz="3200" smtClean="0">
                <a:solidFill>
                  <a:srgbClr val="FFFF00"/>
                </a:solidFill>
              </a:rPr>
              <a:t>Зову се црна ружа јер познати по томе што би свако толико неком своме члану послали црну ружу што би значило да си мора одузети живот.</a:t>
            </a:r>
          </a:p>
        </p:txBody>
      </p:sp>
      <p:pic>
        <p:nvPicPr>
          <p:cNvPr id="2560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986463" y="2071688"/>
            <a:ext cx="3157537" cy="2286000"/>
          </a:xfrm>
          <a:noFill/>
        </p:spPr>
      </p:pic>
      <p:pic>
        <p:nvPicPr>
          <p:cNvPr id="2560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0688" y="4357688"/>
            <a:ext cx="3536950" cy="235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угаоник 1"/>
          <p:cNvSpPr/>
          <p:nvPr/>
        </p:nvSpPr>
        <p:spPr>
          <a:xfrm>
            <a:off x="-1" y="0"/>
            <a:ext cx="9144001" cy="6740307"/>
          </a:xfrm>
          <a:prstGeom prst="rect">
            <a:avLst/>
          </a:prstGeom>
        </p:spPr>
        <p:txBody>
          <a:bodyPr wrap="square">
            <a:spAutoFit/>
          </a:bodyPr>
          <a:lstStyle/>
          <a:p>
            <a:r>
              <a:rPr lang="sr-Latn-BA" sz="2400" dirty="0" smtClean="0"/>
              <a:t>Ispovest </a:t>
            </a:r>
          </a:p>
          <a:p>
            <a:r>
              <a:rPr lang="sr-Latn-BA" sz="2400" dirty="0" smtClean="0"/>
              <a:t>07.03.2002.</a:t>
            </a:r>
          </a:p>
          <a:p>
            <a:endParaRPr lang="sr-Latn-BA" sz="2400" dirty="0" smtClean="0"/>
          </a:p>
          <a:p>
            <a:r>
              <a:rPr lang="sr-Latn-BA" sz="2400" dirty="0" err="1" smtClean="0"/>
              <a:t>Beogra</a:t>
            </a:r>
            <a:r>
              <a:rPr lang="sr-Cyrl-RS" sz="2400" dirty="0" smtClean="0"/>
              <a:t>р</a:t>
            </a:r>
            <a:r>
              <a:rPr lang="sr-Latn-BA" sz="2400" dirty="0" err="1" smtClean="0"/>
              <a:t>anka</a:t>
            </a:r>
            <a:r>
              <a:rPr lang="sr-Latn-BA" sz="2400" dirty="0" smtClean="0"/>
              <a:t> Biljana </a:t>
            </a:r>
            <a:r>
              <a:rPr lang="sr-Cyrl-RS" sz="2400" dirty="0" smtClean="0"/>
              <a:t>Ж. </a:t>
            </a:r>
            <a:r>
              <a:rPr lang="sr-Latn-BA" sz="2400" dirty="0" smtClean="0"/>
              <a:t>provela vi</a:t>
            </a:r>
            <a:r>
              <a:rPr lang="sr-Cyrl-RS" sz="2400" dirty="0" smtClean="0"/>
              <a:t>љ</a:t>
            </a:r>
            <a:r>
              <a:rPr lang="sr-Latn-BA" sz="2400" dirty="0" smtClean="0"/>
              <a:t>e od godinu dana u </a:t>
            </a:r>
            <a:r>
              <a:rPr lang="sr-Latn-BA" sz="2400" dirty="0" err="1" smtClean="0"/>
              <a:t>kand</a:t>
            </a:r>
            <a:r>
              <a:rPr lang="sr-Cyrl-RS" sz="2400" dirty="0" smtClean="0"/>
              <a:t>ћ</a:t>
            </a:r>
            <a:r>
              <a:rPr lang="sr-Latn-BA" sz="2400" dirty="0" smtClean="0"/>
              <a:t>ama </a:t>
            </a:r>
            <a:r>
              <a:rPr lang="sr-Latn-BA" sz="2400" dirty="0" err="1" smtClean="0"/>
              <a:t>satanisti</a:t>
            </a:r>
            <a:r>
              <a:rPr lang="sr-Cyrl-RS" sz="2400" dirty="0" smtClean="0"/>
              <a:t>и</a:t>
            </a:r>
            <a:r>
              <a:rPr lang="sr-Latn-BA" sz="2400" dirty="0" smtClean="0"/>
              <a:t>ke sekte</a:t>
            </a:r>
          </a:p>
          <a:p>
            <a:r>
              <a:rPr lang="sr-Latn-BA" sz="2400" dirty="0" smtClean="0"/>
              <a:t>BEOGRAD - Biljana </a:t>
            </a:r>
            <a:r>
              <a:rPr lang="sr-Cyrl-RS" sz="2400" dirty="0" smtClean="0"/>
              <a:t>Ж. (27) </a:t>
            </a:r>
            <a:r>
              <a:rPr lang="sr-Latn-BA" sz="2400" dirty="0" smtClean="0"/>
              <a:t>iz Beograda bila je u </a:t>
            </a:r>
            <a:r>
              <a:rPr lang="sr-Latn-BA" sz="2400" dirty="0" err="1" smtClean="0"/>
              <a:t>kand</a:t>
            </a:r>
            <a:r>
              <a:rPr lang="sr-Cyrl-RS" sz="2400" dirty="0" smtClean="0"/>
              <a:t>ћ</a:t>
            </a:r>
            <a:r>
              <a:rPr lang="sr-Latn-BA" sz="2400" dirty="0" smtClean="0"/>
              <a:t>ama jedne </a:t>
            </a:r>
            <a:r>
              <a:rPr lang="sr-Latn-BA" sz="2400" dirty="0" err="1" smtClean="0"/>
              <a:t>satanisti</a:t>
            </a:r>
            <a:r>
              <a:rPr lang="sr-Cyrl-RS" sz="2400" dirty="0" smtClean="0"/>
              <a:t>и</a:t>
            </a:r>
            <a:r>
              <a:rPr lang="sr-Latn-BA" sz="2400" dirty="0" smtClean="0"/>
              <a:t>ke sekte vi</a:t>
            </a:r>
            <a:r>
              <a:rPr lang="sr-Cyrl-RS" sz="2400" dirty="0" smtClean="0"/>
              <a:t>љ</a:t>
            </a:r>
            <a:r>
              <a:rPr lang="sr-Latn-BA" sz="2400" dirty="0" smtClean="0"/>
              <a:t>e od godinu dana. </a:t>
            </a:r>
            <a:r>
              <a:rPr lang="sr-Latn-BA" sz="2400" dirty="0" err="1" smtClean="0"/>
              <a:t>Dru</a:t>
            </a:r>
            <a:r>
              <a:rPr lang="sr-Cyrl-RS" sz="2400" dirty="0" smtClean="0"/>
              <a:t>ћ</a:t>
            </a:r>
            <a:r>
              <a:rPr lang="sr-Latn-BA" sz="2400" dirty="0" err="1" smtClean="0"/>
              <a:t>eljubiva</a:t>
            </a:r>
            <a:r>
              <a:rPr lang="sr-Latn-BA" sz="2400" dirty="0" smtClean="0"/>
              <a:t> i vesela devojka, Biljana u leto 2003. godine iznajmljuje svoj stan s ciljem da pobegne od sve </a:t>
            </a:r>
            <a:r>
              <a:rPr lang="sr-Cyrl-RS" sz="2400" dirty="0" smtClean="0"/>
              <a:t>и</a:t>
            </a:r>
            <a:r>
              <a:rPr lang="sr-Latn-BA" sz="2400" dirty="0" smtClean="0"/>
              <a:t>e</a:t>
            </a:r>
            <a:r>
              <a:rPr lang="sr-Cyrl-RS" sz="2400" dirty="0" err="1" smtClean="0"/>
              <a:t>љж</a:t>
            </a:r>
            <a:r>
              <a:rPr lang="sr-Latn-BA" sz="2400" dirty="0" smtClean="0"/>
              <a:t>ih neslaganja i </a:t>
            </a:r>
            <a:r>
              <a:rPr lang="sr-Cyrl-RS" sz="2400" dirty="0" smtClean="0"/>
              <a:t>ћ</a:t>
            </a:r>
            <a:r>
              <a:rPr lang="sr-Latn-BA" sz="2400" dirty="0" err="1" smtClean="0"/>
              <a:t>estokih</a:t>
            </a:r>
            <a:r>
              <a:rPr lang="sr-Latn-BA" sz="2400" dirty="0" smtClean="0"/>
              <a:t> sva</a:t>
            </a:r>
            <a:r>
              <a:rPr lang="sr-Cyrl-RS" sz="2400" dirty="0" smtClean="0"/>
              <a:t>р</a:t>
            </a:r>
            <a:r>
              <a:rPr lang="sr-Latn-BA" sz="2400" dirty="0" smtClean="0"/>
              <a:t>a s majkom i bratom s kojima je </a:t>
            </a:r>
            <a:r>
              <a:rPr lang="sr-Cyrl-RS" sz="2400" dirty="0" smtClean="0"/>
              <a:t>ћ</a:t>
            </a:r>
            <a:r>
              <a:rPr lang="sr-Latn-BA" sz="2400" dirty="0" err="1" smtClean="0"/>
              <a:t>ivela</a:t>
            </a:r>
            <a:r>
              <a:rPr lang="sr-Latn-BA" sz="2400" dirty="0" smtClean="0"/>
              <a:t>. Ni sanjala nije da </a:t>
            </a:r>
            <a:r>
              <a:rPr lang="sr-Cyrl-RS" sz="2400" dirty="0" smtClean="0"/>
              <a:t>ж</a:t>
            </a:r>
            <a:r>
              <a:rPr lang="sr-Latn-BA" sz="2400" dirty="0" smtClean="0"/>
              <a:t>e njen </a:t>
            </a:r>
            <a:r>
              <a:rPr lang="sr-Cyrl-RS" sz="2400" dirty="0" smtClean="0"/>
              <a:t>ћ</a:t>
            </a:r>
            <a:r>
              <a:rPr lang="sr-Latn-BA" sz="2400" dirty="0" err="1" smtClean="0"/>
              <a:t>ivot</a:t>
            </a:r>
            <a:r>
              <a:rPr lang="sr-Latn-BA" sz="2400" dirty="0" smtClean="0"/>
              <a:t> uskoro da poprimi </a:t>
            </a:r>
            <a:r>
              <a:rPr lang="sr-Latn-BA" sz="2400" dirty="0" err="1" smtClean="0"/>
              <a:t>dramati</a:t>
            </a:r>
            <a:r>
              <a:rPr lang="sr-Cyrl-RS" sz="2400" dirty="0" smtClean="0"/>
              <a:t>и</a:t>
            </a:r>
            <a:r>
              <a:rPr lang="sr-Latn-BA" sz="2400" dirty="0" err="1" smtClean="0"/>
              <a:t>an</a:t>
            </a:r>
            <a:r>
              <a:rPr lang="sr-Latn-BA" sz="2400" dirty="0" smtClean="0"/>
              <a:t> tok.</a:t>
            </a:r>
          </a:p>
          <a:p>
            <a:r>
              <a:rPr lang="sr-Latn-BA" sz="2400" dirty="0" smtClean="0"/>
              <a:t>- Bila sam na </a:t>
            </a:r>
            <a:r>
              <a:rPr lang="sr-Cyrl-RS" sz="2400" dirty="0" smtClean="0"/>
              <a:t>ћ</a:t>
            </a:r>
            <a:r>
              <a:rPr lang="sr-Latn-BA" sz="2400" dirty="0" err="1" smtClean="0"/>
              <a:t>urci</a:t>
            </a:r>
            <a:r>
              <a:rPr lang="sr-Latn-BA" sz="2400" dirty="0" smtClean="0"/>
              <a:t> na Senjaku kod devojke </a:t>
            </a:r>
            <a:r>
              <a:rPr lang="sr-Cyrl-RS" sz="2400" dirty="0" smtClean="0"/>
              <a:t>и</a:t>
            </a:r>
            <a:r>
              <a:rPr lang="sr-Latn-BA" sz="2400" dirty="0" err="1" smtClean="0"/>
              <a:t>ijeg</a:t>
            </a:r>
            <a:r>
              <a:rPr lang="sr-Latn-BA" sz="2400" dirty="0" smtClean="0"/>
              <a:t> imena vi</a:t>
            </a:r>
            <a:r>
              <a:rPr lang="sr-Cyrl-RS" sz="2400" dirty="0" smtClean="0"/>
              <a:t>љ</a:t>
            </a:r>
            <a:r>
              <a:rPr lang="sr-Latn-BA" sz="2400" dirty="0" smtClean="0"/>
              <a:t>e ne mogu da se setim, znam samo da sada </a:t>
            </a:r>
            <a:r>
              <a:rPr lang="sr-Cyrl-RS" sz="2400" dirty="0" smtClean="0"/>
              <a:t>ћ</a:t>
            </a:r>
            <a:r>
              <a:rPr lang="sr-Latn-BA" sz="2400" dirty="0" smtClean="0"/>
              <a:t>ivi u Kanadi - ka</a:t>
            </a:r>
            <a:r>
              <a:rPr lang="sr-Cyrl-RS" sz="2400" dirty="0" smtClean="0"/>
              <a:t>ћ</a:t>
            </a:r>
            <a:r>
              <a:rPr lang="sr-Latn-BA" sz="2400" dirty="0" smtClean="0"/>
              <a:t>e Biljana na po</a:t>
            </a:r>
            <a:r>
              <a:rPr lang="sr-Cyrl-RS" sz="2400" dirty="0" smtClean="0"/>
              <a:t>и</a:t>
            </a:r>
            <a:r>
              <a:rPr lang="sr-Latn-BA" sz="2400" dirty="0" err="1" smtClean="0"/>
              <a:t>etku</a:t>
            </a:r>
            <a:r>
              <a:rPr lang="sr-Latn-BA" sz="2400" dirty="0" smtClean="0"/>
              <a:t> svoje ispovesti i nastavlja:</a:t>
            </a:r>
          </a:p>
          <a:p>
            <a:r>
              <a:rPr lang="sr-Latn-BA" sz="2400" dirty="0" smtClean="0"/>
              <a:t>- Upoznala sam neke momke koji su mi se, kasnije sam to saznala, la</a:t>
            </a:r>
            <a:r>
              <a:rPr lang="sr-Cyrl-RS" sz="2400" dirty="0" smtClean="0"/>
              <a:t>ћ</a:t>
            </a:r>
            <a:r>
              <a:rPr lang="sr-Latn-BA" sz="2400" dirty="0" smtClean="0"/>
              <a:t>no predstavili. Ni njihovih likova se ne se</a:t>
            </a:r>
            <a:r>
              <a:rPr lang="sr-Cyrl-RS" sz="2400" dirty="0" smtClean="0"/>
              <a:t>ж</a:t>
            </a:r>
            <a:r>
              <a:rPr lang="sr-Latn-BA" sz="2400" dirty="0" err="1" smtClean="0"/>
              <a:t>am</a:t>
            </a:r>
            <a:r>
              <a:rPr lang="sr-Latn-BA" sz="2400" dirty="0" smtClean="0"/>
              <a:t> vi</a:t>
            </a:r>
            <a:r>
              <a:rPr lang="sr-Cyrl-RS" sz="2400" dirty="0" smtClean="0"/>
              <a:t>љ</a:t>
            </a:r>
            <a:r>
              <a:rPr lang="sr-Latn-BA" sz="2400" dirty="0" smtClean="0"/>
              <a:t>e. Najverovatnije su mi ne</a:t>
            </a:r>
            <a:r>
              <a:rPr lang="sr-Cyrl-RS" sz="2400" dirty="0" smtClean="0"/>
              <a:t>љ</a:t>
            </a:r>
            <a:r>
              <a:rPr lang="sr-Latn-BA" sz="2400" dirty="0" smtClean="0"/>
              <a:t>to sipali u `koka-kolu`. Posle 15 minuta po</a:t>
            </a:r>
            <a:r>
              <a:rPr lang="sr-Cyrl-RS" sz="2400" dirty="0" smtClean="0"/>
              <a:t>и</a:t>
            </a:r>
            <a:r>
              <a:rPr lang="sr-Latn-BA" sz="2400" dirty="0" err="1" smtClean="0"/>
              <a:t>elo</a:t>
            </a:r>
            <a:r>
              <a:rPr lang="sr-Latn-BA" sz="2400" dirty="0" smtClean="0"/>
              <a:t> je da mi se vrti u glavi i nisam znala gde se nalazim. </a:t>
            </a:r>
            <a:endParaRPr lang="sr-Cyrl-RS" sz="2400" dirty="0"/>
          </a:p>
        </p:txBody>
      </p:sp>
    </p:spTree>
    <p:extLst>
      <p:ext uri="{BB962C8B-B14F-4D97-AF65-F5344CB8AC3E}">
        <p14:creationId xmlns:p14="http://schemas.microsoft.com/office/powerpoint/2010/main" val="3319868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авоугаоник 1"/>
          <p:cNvSpPr/>
          <p:nvPr/>
        </p:nvSpPr>
        <p:spPr>
          <a:xfrm>
            <a:off x="0" y="-4883"/>
            <a:ext cx="9114503" cy="6740307"/>
          </a:xfrm>
          <a:prstGeom prst="rect">
            <a:avLst/>
          </a:prstGeom>
        </p:spPr>
        <p:txBody>
          <a:bodyPr wrap="square">
            <a:spAutoFit/>
          </a:bodyPr>
          <a:lstStyle/>
          <a:p>
            <a:r>
              <a:rPr lang="sr-Latn-BA" dirty="0" smtClean="0"/>
              <a:t>Slede</a:t>
            </a:r>
            <a:r>
              <a:rPr lang="sr-Cyrl-RS" dirty="0" smtClean="0"/>
              <a:t>ж</a:t>
            </a:r>
            <a:r>
              <a:rPr lang="sr-Latn-BA" dirty="0" err="1" smtClean="0"/>
              <a:t>eg</a:t>
            </a:r>
            <a:r>
              <a:rPr lang="sr-Latn-BA" dirty="0" smtClean="0"/>
              <a:t> jutra probudila sam se u nepoznatoj prostoriji. Na zidovima i na podu kredom su bili nacrtani </a:t>
            </a:r>
            <a:r>
              <a:rPr lang="sr-Cyrl-RS" dirty="0" smtClean="0"/>
              <a:t>и</a:t>
            </a:r>
            <a:r>
              <a:rPr lang="sr-Latn-BA" dirty="0" err="1" smtClean="0"/>
              <a:t>udni</a:t>
            </a:r>
            <a:r>
              <a:rPr lang="sr-Latn-BA" dirty="0" smtClean="0"/>
              <a:t> simboli a svuda okolo bile su crne sve</a:t>
            </a:r>
            <a:r>
              <a:rPr lang="sr-Cyrl-RS" dirty="0" smtClean="0"/>
              <a:t>ж</a:t>
            </a:r>
            <a:r>
              <a:rPr lang="sr-Latn-BA" dirty="0" smtClean="0"/>
              <a:t>e. Oko mene je bilo </a:t>
            </a:r>
            <a:r>
              <a:rPr lang="sr-Latn-BA" dirty="0" err="1" smtClean="0"/>
              <a:t>jo</a:t>
            </a:r>
            <a:r>
              <a:rPr lang="sr-Cyrl-RS" dirty="0" smtClean="0"/>
              <a:t>љ </a:t>
            </a:r>
            <a:r>
              <a:rPr lang="sr-Latn-BA" dirty="0" smtClean="0"/>
              <a:t>ljudi koji su, skoro potpuno nagi, </a:t>
            </a:r>
            <a:r>
              <a:rPr lang="sr-Latn-BA" dirty="0" err="1" smtClean="0"/>
              <a:t>le</a:t>
            </a:r>
            <a:r>
              <a:rPr lang="sr-Cyrl-RS" dirty="0" smtClean="0"/>
              <a:t>ћ</a:t>
            </a:r>
            <a:r>
              <a:rPr lang="sr-Latn-BA" dirty="0" smtClean="0"/>
              <a:t>ali unaokolo. Sve je li</a:t>
            </a:r>
            <a:r>
              <a:rPr lang="sr-Cyrl-RS" dirty="0" smtClean="0"/>
              <a:t>и</a:t>
            </a:r>
            <a:r>
              <a:rPr lang="sr-Latn-BA" dirty="0" err="1" smtClean="0"/>
              <a:t>ilo</a:t>
            </a:r>
            <a:r>
              <a:rPr lang="sr-Latn-BA" dirty="0" smtClean="0"/>
              <a:t> na d</a:t>
            </a:r>
            <a:r>
              <a:rPr lang="sr-Cyrl-RS" dirty="0" smtClean="0"/>
              <a:t>ћ</a:t>
            </a:r>
            <a:r>
              <a:rPr lang="sr-Latn-BA" dirty="0" err="1" smtClean="0"/>
              <a:t>amiju</a:t>
            </a:r>
            <a:r>
              <a:rPr lang="sr-Latn-BA" dirty="0" smtClean="0"/>
              <a:t> - </a:t>
            </a:r>
            <a:r>
              <a:rPr lang="sr-Latn-BA" dirty="0" err="1" smtClean="0"/>
              <a:t>prise</a:t>
            </a:r>
            <a:r>
              <a:rPr lang="sr-Cyrl-RS" dirty="0" smtClean="0"/>
              <a:t>ж</a:t>
            </a:r>
            <a:r>
              <a:rPr lang="sr-Latn-BA" dirty="0" smtClean="0"/>
              <a:t>a se Biljana. Ona ka</a:t>
            </a:r>
            <a:r>
              <a:rPr lang="sr-Cyrl-RS" dirty="0" smtClean="0"/>
              <a:t>ћ</a:t>
            </a:r>
            <a:r>
              <a:rPr lang="sr-Latn-BA" dirty="0" smtClean="0"/>
              <a:t>e da su je `njeni novi prijatelji` prisiljavali da </a:t>
            </a:r>
            <a:r>
              <a:rPr lang="sr-Latn-BA" dirty="0" err="1" smtClean="0"/>
              <a:t>preska</a:t>
            </a:r>
            <a:r>
              <a:rPr lang="sr-Cyrl-RS" dirty="0" smtClean="0"/>
              <a:t>и</a:t>
            </a:r>
            <a:r>
              <a:rPr lang="sr-Latn-BA" dirty="0" smtClean="0"/>
              <a:t>e lanac napravljen od drveta, zatim drogirali i silovali. Kasnije su je tako drogiranu `prodavali` i </a:t>
            </a:r>
            <a:r>
              <a:rPr lang="sr-Latn-BA" dirty="0" err="1" smtClean="0"/>
              <a:t>napla</a:t>
            </a:r>
            <a:r>
              <a:rPr lang="sr-Cyrl-RS" dirty="0" smtClean="0"/>
              <a:t>ж</a:t>
            </a:r>
            <a:r>
              <a:rPr lang="sr-Latn-BA" dirty="0" err="1" smtClean="0"/>
              <a:t>ivali</a:t>
            </a:r>
            <a:r>
              <a:rPr lang="sr-Latn-BA" dirty="0" smtClean="0"/>
              <a:t> njene seksualne `usluge`.</a:t>
            </a:r>
          </a:p>
          <a:p>
            <a:r>
              <a:rPr lang="sr-Latn-BA" dirty="0" smtClean="0"/>
              <a:t>- </a:t>
            </a:r>
            <a:r>
              <a:rPr lang="sr-Latn-BA" dirty="0" err="1" smtClean="0"/>
              <a:t>Poku</a:t>
            </a:r>
            <a:r>
              <a:rPr lang="sr-Cyrl-RS" dirty="0" smtClean="0"/>
              <a:t>љ</a:t>
            </a:r>
            <a:r>
              <a:rPr lang="sr-Latn-BA" dirty="0" smtClean="0"/>
              <a:t>ala sam, ali nisam uspela da pobegnem. Postala sam </a:t>
            </a:r>
            <a:r>
              <a:rPr lang="sr-Latn-BA" dirty="0" err="1" smtClean="0"/>
              <a:t>zavisnik</a:t>
            </a:r>
            <a:r>
              <a:rPr lang="sr-Latn-BA" dirty="0" smtClean="0"/>
              <a:t> od droga i lekova. `</a:t>
            </a:r>
            <a:r>
              <a:rPr lang="sr-Latn-BA" dirty="0" err="1" smtClean="0"/>
              <a:t>Razvla</a:t>
            </a:r>
            <a:r>
              <a:rPr lang="sr-Cyrl-RS" dirty="0" smtClean="0"/>
              <a:t>и</a:t>
            </a:r>
            <a:r>
              <a:rPr lang="sr-Latn-BA" dirty="0" smtClean="0"/>
              <a:t>ili` su me vi</a:t>
            </a:r>
            <a:r>
              <a:rPr lang="sr-Cyrl-RS" dirty="0" smtClean="0"/>
              <a:t>љ</a:t>
            </a:r>
            <a:r>
              <a:rPr lang="sr-Latn-BA" dirty="0" smtClean="0"/>
              <a:t>e od godinu dana. Pu</a:t>
            </a:r>
            <a:r>
              <a:rPr lang="sr-Cyrl-RS" dirty="0" smtClean="0"/>
              <a:t>љ</a:t>
            </a:r>
            <a:r>
              <a:rPr lang="sr-Latn-BA" dirty="0" smtClean="0"/>
              <a:t>tali me </a:t>
            </a:r>
            <a:r>
              <a:rPr lang="sr-Latn-BA" dirty="0" err="1" smtClean="0"/>
              <a:t>ku</a:t>
            </a:r>
            <a:r>
              <a:rPr lang="sr-Cyrl-RS" dirty="0" smtClean="0"/>
              <a:t>ж</a:t>
            </a:r>
            <a:r>
              <a:rPr lang="sr-Latn-BA" dirty="0" smtClean="0"/>
              <a:t>i, pa kolima dolazili po mene. </a:t>
            </a:r>
            <a:r>
              <a:rPr lang="sr-Cyrl-RS" dirty="0" smtClean="0"/>
              <a:t>И</a:t>
            </a:r>
            <a:r>
              <a:rPr lang="sr-Latn-BA" dirty="0" err="1" smtClean="0"/>
              <a:t>esto</a:t>
            </a:r>
            <a:r>
              <a:rPr lang="sr-Latn-BA" dirty="0" smtClean="0"/>
              <a:t> sam plakala, a kad bi primetili da sam nervno popustila, postajali bi kulturniji, govorili su `da je to su</a:t>
            </a:r>
            <a:r>
              <a:rPr lang="sr-Cyrl-RS" dirty="0" smtClean="0"/>
              <a:t>р</a:t>
            </a:r>
            <a:r>
              <a:rPr lang="sr-Latn-BA" dirty="0" smtClean="0"/>
              <a:t>eno i da sam </a:t>
            </a:r>
            <a:r>
              <a:rPr lang="sr-Latn-BA" dirty="0" err="1" smtClean="0"/>
              <a:t>predodre</a:t>
            </a:r>
            <a:r>
              <a:rPr lang="sr-Cyrl-RS" dirty="0" smtClean="0"/>
              <a:t>р</a:t>
            </a:r>
            <a:r>
              <a:rPr lang="sr-Latn-BA" dirty="0" err="1" smtClean="0"/>
              <a:t>ena</a:t>
            </a:r>
            <a:r>
              <a:rPr lang="sr-Latn-BA" dirty="0" smtClean="0"/>
              <a:t> da budem `crna princeza``. Nikada nisam uspevala da razaznam lica onih glavnih, koji su na glavama imali crne </a:t>
            </a:r>
            <a:r>
              <a:rPr lang="sr-Latn-BA" dirty="0" err="1" smtClean="0"/>
              <a:t>kapulja</a:t>
            </a:r>
            <a:r>
              <a:rPr lang="sr-Cyrl-RS" dirty="0" smtClean="0"/>
              <a:t>и</a:t>
            </a:r>
            <a:r>
              <a:rPr lang="sr-Latn-BA" dirty="0" smtClean="0"/>
              <a:t>e - tvrdi Biljana.</a:t>
            </a:r>
          </a:p>
          <a:p>
            <a:r>
              <a:rPr lang="sr-Latn-BA" dirty="0" smtClean="0"/>
              <a:t>A onda, nakon vi</a:t>
            </a:r>
            <a:r>
              <a:rPr lang="sr-Cyrl-RS" dirty="0" smtClean="0"/>
              <a:t>љ</a:t>
            </a:r>
            <a:r>
              <a:rPr lang="sr-Latn-BA" dirty="0" smtClean="0"/>
              <a:t>e od godinu dana, prestale su no</a:t>
            </a:r>
            <a:r>
              <a:rPr lang="sr-Cyrl-RS" dirty="0" smtClean="0"/>
              <a:t>ж</a:t>
            </a:r>
            <a:r>
              <a:rPr lang="sr-Latn-BA" dirty="0" smtClean="0"/>
              <a:t>ne posete i pozivi. `Crna princeza` je bila zaboravljena. </a:t>
            </a:r>
          </a:p>
          <a:p>
            <a:r>
              <a:rPr lang="sr-Latn-BA" dirty="0" smtClean="0"/>
              <a:t>No, to nije bio kraj </a:t>
            </a:r>
            <a:r>
              <a:rPr lang="sr-Latn-BA" dirty="0" err="1" smtClean="0"/>
              <a:t>Biljaninim</a:t>
            </a:r>
            <a:r>
              <a:rPr lang="sr-Latn-BA" dirty="0" smtClean="0"/>
              <a:t> mukama. Scene iz prostorije gde je </a:t>
            </a:r>
            <a:r>
              <a:rPr lang="sr-Latn-BA" dirty="0" err="1" smtClean="0"/>
              <a:t>zlostavljana</a:t>
            </a:r>
            <a:r>
              <a:rPr lang="sr-Latn-BA" dirty="0" smtClean="0"/>
              <a:t> nisu joj davale mira. Nakon mnogo </a:t>
            </a:r>
            <a:r>
              <a:rPr lang="sr-Latn-BA" dirty="0" err="1" smtClean="0"/>
              <a:t>ube</a:t>
            </a:r>
            <a:r>
              <a:rPr lang="sr-Cyrl-RS" dirty="0" smtClean="0"/>
              <a:t>р</a:t>
            </a:r>
            <a:r>
              <a:rPr lang="sr-Latn-BA" dirty="0" err="1" smtClean="0"/>
              <a:t>ivanja</a:t>
            </a:r>
            <a:r>
              <a:rPr lang="sr-Latn-BA" dirty="0" smtClean="0"/>
              <a:t> s drugaricama, </a:t>
            </a:r>
            <a:r>
              <a:rPr lang="sr-Latn-BA" dirty="0" err="1" smtClean="0"/>
              <a:t>odlu</a:t>
            </a:r>
            <a:r>
              <a:rPr lang="sr-Cyrl-RS" dirty="0" smtClean="0"/>
              <a:t>и</a:t>
            </a:r>
            <a:r>
              <a:rPr lang="sr-Latn-BA" dirty="0" err="1" smtClean="0"/>
              <a:t>ila</a:t>
            </a:r>
            <a:r>
              <a:rPr lang="sr-Latn-BA" dirty="0" smtClean="0"/>
              <a:t> je da </a:t>
            </a:r>
            <a:r>
              <a:rPr lang="sr-Latn-BA" dirty="0" err="1" smtClean="0"/>
              <a:t>potra</a:t>
            </a:r>
            <a:r>
              <a:rPr lang="sr-Cyrl-RS" dirty="0" smtClean="0"/>
              <a:t>ћ</a:t>
            </a:r>
            <a:r>
              <a:rPr lang="sr-Latn-BA" dirty="0" smtClean="0"/>
              <a:t>i </a:t>
            </a:r>
            <a:r>
              <a:rPr lang="sr-Latn-BA" dirty="0" err="1" smtClean="0"/>
              <a:t>pomo</a:t>
            </a:r>
            <a:r>
              <a:rPr lang="sr-Cyrl-RS" dirty="0" smtClean="0"/>
              <a:t>ж </a:t>
            </a:r>
            <a:r>
              <a:rPr lang="sr-Latn-BA" dirty="0" smtClean="0"/>
              <a:t>lekara. Na </a:t>
            </a:r>
            <a:r>
              <a:rPr lang="sr-Latn-BA" dirty="0" err="1" smtClean="0"/>
              <a:t>neuropsihijatrijskoj</a:t>
            </a:r>
            <a:r>
              <a:rPr lang="sr-Latn-BA" dirty="0" smtClean="0"/>
              <a:t> klinici `Laza Lazarevi</a:t>
            </a:r>
            <a:r>
              <a:rPr lang="sr-Cyrl-RS" dirty="0" smtClean="0"/>
              <a:t>ж` </a:t>
            </a:r>
            <a:r>
              <a:rPr lang="sr-Latn-BA" dirty="0" smtClean="0"/>
              <a:t>je ustanovljeno da boluje od mani</a:t>
            </a:r>
            <a:r>
              <a:rPr lang="sr-Cyrl-RS" dirty="0" smtClean="0"/>
              <a:t>и</a:t>
            </a:r>
            <a:r>
              <a:rPr lang="sr-Latn-BA" dirty="0" smtClean="0"/>
              <a:t>ne depresije.</a:t>
            </a:r>
          </a:p>
          <a:p>
            <a:r>
              <a:rPr lang="sr-Latn-BA" dirty="0" smtClean="0"/>
              <a:t>Biljanu je verenik, kojeg je upoznala po </a:t>
            </a:r>
            <a:r>
              <a:rPr lang="sr-Latn-BA" dirty="0" err="1" smtClean="0"/>
              <a:t>zavr</a:t>
            </a:r>
            <a:r>
              <a:rPr lang="sr-Cyrl-RS" dirty="0" smtClean="0"/>
              <a:t>љ</a:t>
            </a:r>
            <a:r>
              <a:rPr lang="sr-Latn-BA" dirty="0" err="1" smtClean="0"/>
              <a:t>etku</a:t>
            </a:r>
            <a:r>
              <a:rPr lang="sr-Latn-BA" dirty="0" smtClean="0"/>
              <a:t> pomenute drame, ostavio kad je </a:t>
            </a:r>
            <a:r>
              <a:rPr lang="sr-Cyrl-RS" dirty="0" smtClean="0"/>
              <a:t>и</a:t>
            </a:r>
            <a:r>
              <a:rPr lang="sr-Latn-BA" dirty="0" err="1" smtClean="0"/>
              <a:t>uo</a:t>
            </a:r>
            <a:r>
              <a:rPr lang="sr-Latn-BA" dirty="0" smtClean="0"/>
              <a:t> za ovaj deo njene pro</a:t>
            </a:r>
            <a:r>
              <a:rPr lang="sr-Cyrl-RS" dirty="0" smtClean="0"/>
              <a:t>љ</a:t>
            </a:r>
            <a:r>
              <a:rPr lang="sr-Latn-BA" dirty="0" err="1" smtClean="0"/>
              <a:t>losti</a:t>
            </a:r>
            <a:r>
              <a:rPr lang="sr-Latn-BA" dirty="0" smtClean="0"/>
              <a:t>. Nije mogao da proguta da se njegova budu</a:t>
            </a:r>
            <a:r>
              <a:rPr lang="sr-Cyrl-RS" dirty="0" smtClean="0"/>
              <a:t>ж</a:t>
            </a:r>
            <a:r>
              <a:rPr lang="sr-Latn-BA" dirty="0" smtClean="0"/>
              <a:t>a </a:t>
            </a:r>
            <a:r>
              <a:rPr lang="sr-Cyrl-RS" dirty="0" smtClean="0"/>
              <a:t>ћ</a:t>
            </a:r>
            <a:r>
              <a:rPr lang="sr-Latn-BA" dirty="0" err="1" smtClean="0"/>
              <a:t>ena</a:t>
            </a:r>
            <a:r>
              <a:rPr lang="sr-Latn-BA" dirty="0" smtClean="0"/>
              <a:t> bavila prostitucijom. Nedavno je ostala i bez posla i vratila se kod majke i brata, za koje tvrdi da, tako</a:t>
            </a:r>
            <a:r>
              <a:rPr lang="sr-Cyrl-RS" dirty="0" smtClean="0"/>
              <a:t>р</a:t>
            </a:r>
            <a:r>
              <a:rPr lang="sr-Latn-BA" dirty="0" smtClean="0"/>
              <a:t>e, nemaju sluha za njene probleme. </a:t>
            </a:r>
          </a:p>
          <a:p>
            <a:r>
              <a:rPr lang="sr-Latn-BA" dirty="0" smtClean="0"/>
              <a:t> </a:t>
            </a:r>
          </a:p>
          <a:p>
            <a:r>
              <a:rPr lang="sr-Latn-BA" dirty="0" smtClean="0"/>
              <a:t>G. Bo</a:t>
            </a:r>
            <a:r>
              <a:rPr lang="sr-Cyrl-RS" dirty="0" smtClean="0"/>
              <a:t>љ</a:t>
            </a:r>
            <a:r>
              <a:rPr lang="sr-Latn-BA" dirty="0" err="1" smtClean="0"/>
              <a:t>njak</a:t>
            </a:r>
            <a:r>
              <a:rPr lang="sr-Latn-BA" dirty="0" smtClean="0"/>
              <a:t> </a:t>
            </a:r>
            <a:endParaRPr lang="sr-Cyrl-RS" dirty="0"/>
          </a:p>
        </p:txBody>
      </p:sp>
    </p:spTree>
    <p:extLst>
      <p:ext uri="{BB962C8B-B14F-4D97-AF65-F5344CB8AC3E}">
        <p14:creationId xmlns:p14="http://schemas.microsoft.com/office/powerpoint/2010/main" val="414887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аслов 1"/>
          <p:cNvSpPr>
            <a:spLocks noGrp="1"/>
          </p:cNvSpPr>
          <p:nvPr>
            <p:ph type="title"/>
          </p:nvPr>
        </p:nvSpPr>
        <p:spPr>
          <a:xfrm>
            <a:off x="457200" y="273050"/>
            <a:ext cx="3008313" cy="84138"/>
          </a:xfrm>
        </p:spPr>
        <p:txBody>
          <a:bodyPr/>
          <a:lstStyle/>
          <a:p>
            <a:pPr eaLnBrk="1" hangingPunct="1"/>
            <a:endParaRPr lang="sr-Cyrl-CS" smtClean="0"/>
          </a:p>
        </p:txBody>
      </p:sp>
      <p:sp>
        <p:nvSpPr>
          <p:cNvPr id="3" name="Чувар места за садржај 2"/>
          <p:cNvSpPr>
            <a:spLocks noGrp="1"/>
          </p:cNvSpPr>
          <p:nvPr>
            <p:ph idx="1"/>
          </p:nvPr>
        </p:nvSpPr>
        <p:spPr>
          <a:xfrm>
            <a:off x="3714750" y="273050"/>
            <a:ext cx="5214938" cy="6584950"/>
          </a:xfrm>
          <a:solidFill>
            <a:srgbClr val="FFFF00"/>
          </a:solidFill>
        </p:spPr>
        <p:txBody>
          <a:bodyPr rtlCol="0">
            <a:normAutofit lnSpcReduction="10000"/>
          </a:bodyPr>
          <a:lstStyle/>
          <a:p>
            <a:pPr eaLnBrk="1" fontAlgn="auto" hangingPunct="1">
              <a:spcAft>
                <a:spcPts val="0"/>
              </a:spcAft>
              <a:buFont typeface="Arial" charset="0"/>
              <a:buNone/>
              <a:defRPr/>
            </a:pPr>
            <a:r>
              <a:rPr lang="sr-Cyrl-CS" sz="3600" dirty="0" smtClean="0"/>
              <a:t>    </a:t>
            </a:r>
            <a:r>
              <a:rPr lang="sr-Cyrl-CS" sz="3600" dirty="0" err="1" smtClean="0"/>
              <a:t>Сатанисти</a:t>
            </a:r>
            <a:r>
              <a:rPr lang="sr-Cyrl-CS" sz="3600" dirty="0" smtClean="0"/>
              <a:t> </a:t>
            </a:r>
            <a:r>
              <a:rPr lang="ru-RU" sz="3600" dirty="0" smtClean="0"/>
              <a:t>су у Европу и на наше просторе дошли из Америке. У Америци имају чак и своју цркву , коју је основао Антон Лавеј у Сан Франциску 1966. године. Поред њега сатанисти постују и Алистера Кроулија, који је говорио за себе да му је име 666, односно Антихрист</a:t>
            </a:r>
            <a:r>
              <a:rPr lang="ru-RU" dirty="0" smtClean="0"/>
              <a:t>. </a:t>
            </a:r>
            <a:endParaRPr lang="sr-Cyrl-CS" dirty="0" smtClean="0"/>
          </a:p>
        </p:txBody>
      </p:sp>
      <p:graphicFrame>
        <p:nvGraphicFramePr>
          <p:cNvPr id="5" name="Дијаграм 4"/>
          <p:cNvGraphicFramePr/>
          <p:nvPr/>
        </p:nvGraphicFramePr>
        <p:xfrm>
          <a:off x="214282" y="0"/>
          <a:ext cx="3643338"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Наслов 1"/>
          <p:cNvSpPr>
            <a:spLocks noGrp="1"/>
          </p:cNvSpPr>
          <p:nvPr>
            <p:ph type="title"/>
          </p:nvPr>
        </p:nvSpPr>
        <p:spPr/>
        <p:txBody>
          <a:bodyPr/>
          <a:lstStyle/>
          <a:p>
            <a:pPr eaLnBrk="1" hangingPunct="1"/>
            <a:r>
              <a:rPr lang="sr-Cyrl-CS" sz="4000" smtClean="0">
                <a:solidFill>
                  <a:srgbClr val="FFC000"/>
                </a:solidFill>
              </a:rPr>
              <a:t>УЧЕЊЕ</a:t>
            </a:r>
          </a:p>
        </p:txBody>
      </p:sp>
      <p:graphicFrame>
        <p:nvGraphicFramePr>
          <p:cNvPr id="5" name="Чувар места за садржај 4"/>
          <p:cNvGraphicFramePr>
            <a:graphicFrameLocks noGrp="1"/>
          </p:cNvGraphicFramePr>
          <p:nvPr>
            <p:ph idx="1"/>
          </p:nvPr>
        </p:nvGraphicFramePr>
        <p:xfrm>
          <a:off x="3575050" y="273050"/>
          <a:ext cx="5568950" cy="6584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4" name="Чувар места за текст 3"/>
          <p:cNvSpPr>
            <a:spLocks noGrp="1"/>
          </p:cNvSpPr>
          <p:nvPr>
            <p:ph type="body" sz="half" idx="2"/>
          </p:nvPr>
        </p:nvSpPr>
        <p:spPr>
          <a:xfrm>
            <a:off x="0" y="1435100"/>
            <a:ext cx="4214813" cy="5422900"/>
          </a:xfrm>
          <a:solidFill>
            <a:srgbClr val="00B0F0"/>
          </a:solidFill>
        </p:spPr>
        <p:txBody>
          <a:bodyPr/>
          <a:lstStyle/>
          <a:p>
            <a:pPr eaLnBrk="1" hangingPunct="1"/>
            <a:r>
              <a:rPr lang="ru-RU" sz="3200" smtClean="0">
                <a:solidFill>
                  <a:srgbClr val="FFFF00"/>
                </a:solidFill>
              </a:rPr>
              <a:t>“</a:t>
            </a:r>
            <a:r>
              <a:rPr lang="ru-RU" sz="3600" smtClean="0">
                <a:solidFill>
                  <a:srgbClr val="FFFF00"/>
                </a:solidFill>
              </a:rPr>
              <a:t>Сатаноугодно” је бити богоборан, не живјети у врлини, већ у гријеху и разврату, бити против свих божјих заповијести, против Христа, свештенства и вјерујућих људи.</a:t>
            </a:r>
            <a:endParaRPr lang="sr-Cyrl-CS" sz="3600" smtClean="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Наслов 6"/>
          <p:cNvSpPr>
            <a:spLocks noGrp="1"/>
          </p:cNvSpPr>
          <p:nvPr>
            <p:ph type="title"/>
          </p:nvPr>
        </p:nvSpPr>
        <p:spPr>
          <a:solidFill>
            <a:srgbClr val="92D050"/>
          </a:solidFill>
        </p:spPr>
        <p:txBody>
          <a:bodyPr/>
          <a:lstStyle/>
          <a:p>
            <a:pPr eaLnBrk="1" hangingPunct="1"/>
            <a:r>
              <a:rPr lang="sr-Cyrl-CS" i="1" smtClean="0">
                <a:solidFill>
                  <a:srgbClr val="FFFF00"/>
                </a:solidFill>
              </a:rPr>
              <a:t>САТАНИЗАМ У СРБИЈИ</a:t>
            </a:r>
          </a:p>
        </p:txBody>
      </p:sp>
      <p:sp>
        <p:nvSpPr>
          <p:cNvPr id="6147" name="Чувар места за садржај 7"/>
          <p:cNvSpPr>
            <a:spLocks noGrp="1"/>
          </p:cNvSpPr>
          <p:nvPr>
            <p:ph idx="1"/>
          </p:nvPr>
        </p:nvSpPr>
        <p:spPr/>
        <p:txBody>
          <a:bodyPr/>
          <a:lstStyle/>
          <a:p>
            <a:pPr eaLnBrk="1" hangingPunct="1"/>
            <a:endParaRPr lang="sr-Cyrl-CS" smtClean="0"/>
          </a:p>
        </p:txBody>
      </p:sp>
      <p:graphicFrame>
        <p:nvGraphicFramePr>
          <p:cNvPr id="5" name="Дијаграм 4"/>
          <p:cNvGraphicFramePr/>
          <p:nvPr/>
        </p:nvGraphicFramePr>
        <p:xfrm>
          <a:off x="214282" y="1071546"/>
          <a:ext cx="8501122"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Наслов 1"/>
          <p:cNvSpPr>
            <a:spLocks noGrp="1"/>
          </p:cNvSpPr>
          <p:nvPr>
            <p:ph type="title"/>
          </p:nvPr>
        </p:nvSpPr>
        <p:spPr>
          <a:xfrm>
            <a:off x="457200" y="274638"/>
            <a:ext cx="8229600" cy="796925"/>
          </a:xfrm>
        </p:spPr>
        <p:txBody>
          <a:bodyPr/>
          <a:lstStyle/>
          <a:p>
            <a:pPr eaLnBrk="1" hangingPunct="1"/>
            <a:endParaRPr lang="sr-Cyrl-CS" smtClean="0"/>
          </a:p>
        </p:txBody>
      </p:sp>
      <p:sp>
        <p:nvSpPr>
          <p:cNvPr id="7171" name="Чувар места за садржај 2"/>
          <p:cNvSpPr>
            <a:spLocks noGrp="1"/>
          </p:cNvSpPr>
          <p:nvPr>
            <p:ph sz="half" idx="1"/>
          </p:nvPr>
        </p:nvSpPr>
        <p:spPr>
          <a:xfrm>
            <a:off x="0" y="1214438"/>
            <a:ext cx="4643438" cy="5643562"/>
          </a:xfrm>
          <a:solidFill>
            <a:srgbClr val="00B0F0"/>
          </a:solidFill>
        </p:spPr>
        <p:txBody>
          <a:bodyPr/>
          <a:lstStyle/>
          <a:p>
            <a:pPr eaLnBrk="1" hangingPunct="1"/>
            <a:r>
              <a:rPr lang="ru-RU" sz="3200" smtClean="0"/>
              <a:t>Окултизам и магија неизбежни су елементи сатанских ритуала</a:t>
            </a:r>
            <a:r>
              <a:rPr lang="ru-RU" sz="3200" smtClean="0">
                <a:solidFill>
                  <a:srgbClr val="FFFF00"/>
                </a:solidFill>
              </a:rPr>
              <a:t> Неки симболи су пародија црквених знамења: крст окренут наопако, свијеће фитиљем окренуте надоле, свештеничке одежде у виду маскираног ђавола...</a:t>
            </a:r>
            <a:endParaRPr lang="sr-Cyrl-CS" sz="3200" smtClean="0">
              <a:solidFill>
                <a:srgbClr val="FFFF00"/>
              </a:solidFill>
            </a:endParaRPr>
          </a:p>
        </p:txBody>
      </p:sp>
      <p:sp>
        <p:nvSpPr>
          <p:cNvPr id="4" name="Чувар места за садржај 3"/>
          <p:cNvSpPr>
            <a:spLocks noGrp="1"/>
          </p:cNvSpPr>
          <p:nvPr>
            <p:ph sz="half" idx="2"/>
          </p:nvPr>
        </p:nvSpPr>
        <p:spPr>
          <a:xfrm>
            <a:off x="4648200" y="1600200"/>
            <a:ext cx="4495800" cy="5257800"/>
          </a:xfrm>
          <a:solidFill>
            <a:srgbClr val="92D050"/>
          </a:solidFill>
        </p:spPr>
        <p:txBody>
          <a:bodyPr rtlCol="0">
            <a:normAutofit fontScale="77500" lnSpcReduction="20000"/>
          </a:bodyPr>
          <a:lstStyle/>
          <a:p>
            <a:pPr eaLnBrk="1" fontAlgn="auto" hangingPunct="1">
              <a:spcAft>
                <a:spcPts val="0"/>
              </a:spcAft>
              <a:buFont typeface="Arial" pitchFamily="34" charset="0"/>
              <a:buNone/>
              <a:defRPr/>
            </a:pPr>
            <a:r>
              <a:rPr lang="ru-RU" sz="3300" dirty="0" smtClean="0"/>
              <a:t>Најчешће се користи обрнути крст, крст у облику мача као средства за наношење повреда, крст у крви или крст на чијим су горњим краковима, на крајевима, </a:t>
            </a:r>
            <a:r>
              <a:rPr lang="ru-RU" sz="3600" b="1" dirty="0" smtClean="0"/>
              <a:t>три шестице</a:t>
            </a:r>
            <a:r>
              <a:rPr lang="ru-RU" sz="3300" dirty="0" smtClean="0"/>
              <a:t>. Крст истетовиран на табану значи да носилац те тетоваже стално гази по крсту и тиме га директно негира. Исто такво је и скрнављење крста истетовираног на леђима или задњици.</a:t>
            </a:r>
            <a:endParaRPr lang="sr-Cyrl-CS" sz="3300" dirty="0" smtClean="0"/>
          </a:p>
        </p:txBody>
      </p:sp>
      <p:sp>
        <p:nvSpPr>
          <p:cNvPr id="5" name="Дијамант 4"/>
          <p:cNvSpPr/>
          <p:nvPr/>
        </p:nvSpPr>
        <p:spPr>
          <a:xfrm>
            <a:off x="0" y="0"/>
            <a:ext cx="9144000" cy="13573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sr-Cyrl-CS" sz="2800" dirty="0" err="1">
                <a:solidFill>
                  <a:srgbClr val="FFFF00"/>
                </a:solidFill>
              </a:rPr>
              <a:t>САТАНИСТИЧКИ</a:t>
            </a:r>
            <a:r>
              <a:rPr lang="sr-Cyrl-CS" sz="2800" dirty="0">
                <a:solidFill>
                  <a:srgbClr val="FFFF00"/>
                </a:solidFill>
              </a:rPr>
              <a:t> СИМБОЛИ</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Наслов 1"/>
          <p:cNvSpPr>
            <a:spLocks noGrp="1"/>
          </p:cNvSpPr>
          <p:nvPr>
            <p:ph type="title"/>
          </p:nvPr>
        </p:nvSpPr>
        <p:spPr/>
        <p:txBody>
          <a:bodyPr/>
          <a:lstStyle/>
          <a:p>
            <a:pPr eaLnBrk="1" hangingPunct="1"/>
            <a:r>
              <a:rPr lang="sr-Cyrl-CS" smtClean="0"/>
              <a:t>Сатанистички симболи</a:t>
            </a:r>
          </a:p>
        </p:txBody>
      </p:sp>
      <p:sp>
        <p:nvSpPr>
          <p:cNvPr id="8195" name="Чувар места за текст 2"/>
          <p:cNvSpPr>
            <a:spLocks noGrp="1"/>
          </p:cNvSpPr>
          <p:nvPr>
            <p:ph type="body" idx="1"/>
          </p:nvPr>
        </p:nvSpPr>
        <p:spPr/>
        <p:txBody>
          <a:bodyPr/>
          <a:lstStyle/>
          <a:p>
            <a:pPr eaLnBrk="1" hangingPunct="1"/>
            <a:r>
              <a:rPr lang="sr-Cyrl-CS" sz="3200" smtClean="0">
                <a:solidFill>
                  <a:srgbClr val="00B0F0"/>
                </a:solidFill>
              </a:rPr>
              <a:t>ХЕКСАГРАМ- слика</a:t>
            </a:r>
          </a:p>
        </p:txBody>
      </p:sp>
      <p:sp>
        <p:nvSpPr>
          <p:cNvPr id="8196" name="Чувар места за текст 4"/>
          <p:cNvSpPr>
            <a:spLocks noGrp="1"/>
          </p:cNvSpPr>
          <p:nvPr>
            <p:ph type="body" sz="quarter" idx="3"/>
          </p:nvPr>
        </p:nvSpPr>
        <p:spPr/>
        <p:txBody>
          <a:bodyPr/>
          <a:lstStyle/>
          <a:p>
            <a:pPr eaLnBrk="1" hangingPunct="1"/>
            <a:r>
              <a:rPr lang="sr-Cyrl-CS" smtClean="0"/>
              <a:t>О ХЕКСАГРАМУ</a:t>
            </a:r>
          </a:p>
        </p:txBody>
      </p:sp>
      <p:sp>
        <p:nvSpPr>
          <p:cNvPr id="8197" name="Чувар места за садржај 5"/>
          <p:cNvSpPr>
            <a:spLocks noGrp="1"/>
          </p:cNvSpPr>
          <p:nvPr>
            <p:ph sz="quarter" idx="4"/>
          </p:nvPr>
        </p:nvSpPr>
        <p:spPr>
          <a:xfrm>
            <a:off x="4645025" y="2174875"/>
            <a:ext cx="4284663" cy="4683125"/>
          </a:xfrm>
        </p:spPr>
        <p:txBody>
          <a:bodyPr/>
          <a:lstStyle/>
          <a:p>
            <a:pPr eaLnBrk="1" hangingPunct="1"/>
            <a:r>
              <a:rPr lang="ru-RU" sz="4000" smtClean="0"/>
              <a:t>Хексаграм је симбол борбе и побједе сатане над Богом, при чему круг представља вјечност</a:t>
            </a:r>
            <a:endParaRPr lang="sr-Cyrl-CS" sz="4000" smtClean="0"/>
          </a:p>
        </p:txBody>
      </p:sp>
      <p:pic>
        <p:nvPicPr>
          <p:cNvPr id="8198"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14313" y="2484438"/>
            <a:ext cx="4286250" cy="4159250"/>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Дијаграм 7"/>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19" name="Чувар места за текст 2"/>
          <p:cNvSpPr>
            <a:spLocks noGrp="1"/>
          </p:cNvSpPr>
          <p:nvPr>
            <p:ph type="body" idx="1"/>
          </p:nvPr>
        </p:nvSpPr>
        <p:spPr>
          <a:solidFill>
            <a:srgbClr val="00B0F0"/>
          </a:solidFill>
        </p:spPr>
        <p:txBody>
          <a:bodyPr/>
          <a:lstStyle/>
          <a:p>
            <a:pPr eaLnBrk="1" hangingPunct="1"/>
            <a:r>
              <a:rPr lang="sr-Cyrl-CS" sz="3600" smtClean="0">
                <a:solidFill>
                  <a:srgbClr val="FFFF00"/>
                </a:solidFill>
              </a:rPr>
              <a:t>ПЕНТАГРАМ</a:t>
            </a:r>
          </a:p>
        </p:txBody>
      </p:sp>
      <p:pic>
        <p:nvPicPr>
          <p:cNvPr id="9220" name="Чувар места за садржај 6" descr="Pentagram.png"/>
          <p:cNvPicPr>
            <a:picLocks noGrp="1" noChangeAspect="1"/>
          </p:cNvPicPr>
          <p:nvPr>
            <p:ph sz="half" idx="2"/>
          </p:nvPr>
        </p:nvPicPr>
        <p:blipFill>
          <a:blip r:embed="rId7">
            <a:extLst>
              <a:ext uri="{28A0092B-C50C-407E-A947-70E740481C1C}">
                <a14:useLocalDpi xmlns:a14="http://schemas.microsoft.com/office/drawing/2010/main" val="0"/>
              </a:ext>
            </a:extLst>
          </a:blip>
          <a:srcRect/>
          <a:stretch>
            <a:fillRect/>
          </a:stretch>
        </p:blipFill>
        <p:spPr>
          <a:xfrm>
            <a:off x="501650" y="2174875"/>
            <a:ext cx="3951288" cy="3951288"/>
          </a:xfrm>
        </p:spPr>
      </p:pic>
      <p:sp>
        <p:nvSpPr>
          <p:cNvPr id="9221" name="Чувар места за текст 4"/>
          <p:cNvSpPr>
            <a:spLocks noGrp="1"/>
          </p:cNvSpPr>
          <p:nvPr>
            <p:ph type="body" sz="quarter" idx="3"/>
          </p:nvPr>
        </p:nvSpPr>
        <p:spPr/>
        <p:txBody>
          <a:bodyPr/>
          <a:lstStyle/>
          <a:p>
            <a:pPr eaLnBrk="1" hangingPunct="1"/>
            <a:r>
              <a:rPr lang="sr-Cyrl-CS" sz="3200" smtClean="0">
                <a:solidFill>
                  <a:srgbClr val="92D050"/>
                </a:solidFill>
              </a:rPr>
              <a:t>О ПЕНТАГРАМУ</a:t>
            </a:r>
          </a:p>
        </p:txBody>
      </p:sp>
      <p:sp>
        <p:nvSpPr>
          <p:cNvPr id="9222" name="Чувар места за садржај 5"/>
          <p:cNvSpPr>
            <a:spLocks noGrp="1"/>
          </p:cNvSpPr>
          <p:nvPr>
            <p:ph sz="quarter" idx="4"/>
          </p:nvPr>
        </p:nvSpPr>
        <p:spPr>
          <a:xfrm>
            <a:off x="4500563" y="2174875"/>
            <a:ext cx="4643437" cy="4683125"/>
          </a:xfrm>
          <a:solidFill>
            <a:srgbClr val="00B0F0"/>
          </a:solidFill>
        </p:spPr>
        <p:txBody>
          <a:bodyPr/>
          <a:lstStyle/>
          <a:p>
            <a:pPr eaLnBrk="1" hangingPunct="1"/>
            <a:r>
              <a:rPr lang="ru-RU" sz="3200" smtClean="0">
                <a:solidFill>
                  <a:srgbClr val="FFFF00"/>
                </a:solidFill>
              </a:rPr>
              <a:t>Пентаграм је петокрака звијезда која се састоји од пет равних линија</a:t>
            </a:r>
            <a:r>
              <a:rPr lang="ru-RU" smtClean="0"/>
              <a:t>. </a:t>
            </a:r>
            <a:r>
              <a:rPr lang="ru-RU" smtClean="0">
                <a:solidFill>
                  <a:srgbClr val="92D050"/>
                </a:solidFill>
              </a:rPr>
              <a:t>пентаграм симболизује 4 физичка елемента земљу, зрак, ватру и воду, те дух.</a:t>
            </a:r>
            <a:r>
              <a:rPr lang="ru-RU" smtClean="0"/>
              <a:t>Симбол пентаграма често се користи у магијским обредима. Пентаграми се уцртавају унутар магијског круга као и на маговој одјећи...</a:t>
            </a:r>
            <a:endParaRPr lang="sr-Cyrl-C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аслов 1"/>
          <p:cNvSpPr>
            <a:spLocks noGrp="1"/>
          </p:cNvSpPr>
          <p:nvPr>
            <p:ph type="title"/>
          </p:nvPr>
        </p:nvSpPr>
        <p:spPr>
          <a:solidFill>
            <a:srgbClr val="92D050"/>
          </a:solidFill>
        </p:spPr>
        <p:txBody>
          <a:bodyPr/>
          <a:lstStyle/>
          <a:p>
            <a:pPr eaLnBrk="1" hangingPunct="1"/>
            <a:r>
              <a:rPr lang="sr-Cyrl-CS" smtClean="0">
                <a:solidFill>
                  <a:srgbClr val="FFC000"/>
                </a:solidFill>
              </a:rPr>
              <a:t>САТАНИСТИЧКИ СИМБОЛИ</a:t>
            </a:r>
          </a:p>
        </p:txBody>
      </p:sp>
      <p:sp>
        <p:nvSpPr>
          <p:cNvPr id="10243" name="Чувар места за садржај 2"/>
          <p:cNvSpPr>
            <a:spLocks noGrp="1"/>
          </p:cNvSpPr>
          <p:nvPr>
            <p:ph sz="half" idx="1"/>
          </p:nvPr>
        </p:nvSpPr>
        <p:spPr>
          <a:xfrm>
            <a:off x="0" y="1500188"/>
            <a:ext cx="4572000" cy="5357812"/>
          </a:xfrm>
          <a:solidFill>
            <a:schemeClr val="accent1"/>
          </a:solidFill>
        </p:spPr>
        <p:txBody>
          <a:bodyPr/>
          <a:lstStyle/>
          <a:p>
            <a:pPr eaLnBrk="1" hangingPunct="1"/>
            <a:r>
              <a:rPr lang="ru-RU" smtClean="0">
                <a:solidFill>
                  <a:srgbClr val="FFFF00"/>
                </a:solidFill>
              </a:rPr>
              <a:t>Једним краком упереним према горе симболише природу. С два крака уперена према горе представља Сатану и такав пентаграм користи се у сатанистичким и црномагијским обредима.Пентаграм  симбол  и неких покрета, попут Wицце, али и код масона</a:t>
            </a:r>
            <a:endParaRPr lang="sr-Cyrl-CS" smtClean="0">
              <a:solidFill>
                <a:srgbClr val="FFFF00"/>
              </a:solidFill>
            </a:endParaRPr>
          </a:p>
        </p:txBody>
      </p:sp>
      <p:pic>
        <p:nvPicPr>
          <p:cNvPr id="1024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1500188"/>
            <a:ext cx="4224338" cy="5357812"/>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тема">
  <a:themeElements>
    <a:clrScheme name="Канцелариј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анцелариј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Канцелариј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2065</Words>
  <Application>Microsoft Office PowerPoint</Application>
  <PresentationFormat>Пројекција на екрану (4:3)</PresentationFormat>
  <Paragraphs>98</Paragraphs>
  <Slides>26</Slides>
  <Notes>0</Notes>
  <HiddenSlides>0</HiddenSlides>
  <MMClips>0</MMClips>
  <ScaleCrop>false</ScaleCrop>
  <HeadingPairs>
    <vt:vector size="4" baseType="variant">
      <vt:variant>
        <vt:lpstr>Тема</vt:lpstr>
      </vt:variant>
      <vt:variant>
        <vt:i4>1</vt:i4>
      </vt:variant>
      <vt:variant>
        <vt:lpstr>Наслови слајдова</vt:lpstr>
      </vt:variant>
      <vt:variant>
        <vt:i4>26</vt:i4>
      </vt:variant>
    </vt:vector>
  </HeadingPairs>
  <TitlesOfParts>
    <vt:vector size="27" baseType="lpstr">
      <vt:lpstr>Office тема</vt:lpstr>
      <vt:lpstr>PowerPoint презентација</vt:lpstr>
      <vt:lpstr>ПОЈАМ </vt:lpstr>
      <vt:lpstr>PowerPoint презентација</vt:lpstr>
      <vt:lpstr>УЧЕЊЕ</vt:lpstr>
      <vt:lpstr>САТАНИЗАМ У СРБИЈИ</vt:lpstr>
      <vt:lpstr>PowerPoint презентација</vt:lpstr>
      <vt:lpstr>Сатанистички симболи</vt:lpstr>
      <vt:lpstr>PowerPoint презентација</vt:lpstr>
      <vt:lpstr>САТАНИСТИЧКИ СИМБОЛИ</vt:lpstr>
      <vt:lpstr>Ритуали </vt:lpstr>
      <vt:lpstr>PowerPoint презентација</vt:lpstr>
      <vt:lpstr>САТАНИСТИ  у РЕПУБЛИЦИ СРПСКОЈ</vt:lpstr>
      <vt:lpstr>САТАНИСТИ У СРБИЈИ</vt:lpstr>
      <vt:lpstr>САТАНИЗАМ У СРБИЈИ</vt:lpstr>
      <vt:lpstr>Сатанизам у Србији</vt:lpstr>
      <vt:lpstr>PowerPoint презентација</vt:lpstr>
      <vt:lpstr>МУЗИКА И САТАНИЗАМ</vt:lpstr>
      <vt:lpstr>PowerPoint презентација</vt:lpstr>
      <vt:lpstr>СЛУЧАЈНО ИЛИ НЕ</vt:lpstr>
      <vt:lpstr>СЛУЧАЈНО ИЛИ НЕ</vt:lpstr>
      <vt:lpstr>БИТЛСИ И САТАНИЗАМ</vt:lpstr>
      <vt:lpstr>САТАНИЗАМ У МУЗИЦИ</vt:lpstr>
      <vt:lpstr>САТАНИЗАМ И ДРОГЕ</vt:lpstr>
      <vt:lpstr>ЦРНА ружа</vt:lpstr>
      <vt:lpstr>PowerPoint презентација</vt:lpstr>
      <vt:lpstr>PowerPoint презентација</vt:lpstr>
    </vt:vector>
  </TitlesOfParts>
  <Company>Procesor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Слајд 1</dc:title>
  <dc:creator>Compaq</dc:creator>
  <cp:lastModifiedBy>user</cp:lastModifiedBy>
  <cp:revision>51</cp:revision>
  <dcterms:created xsi:type="dcterms:W3CDTF">2010-06-07T11:59:47Z</dcterms:created>
  <dcterms:modified xsi:type="dcterms:W3CDTF">2011-10-22T16:35:26Z</dcterms:modified>
</cp:coreProperties>
</file>