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9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4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55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9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7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15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6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5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3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0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21373-9C3E-4227-B8F9-4D6C63895E4E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CF19-443F-4D8A-829C-87C7E10DC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8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685800"/>
            <a:ext cx="7543800" cy="5410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>
                <a:solidFill>
                  <a:srgbClr val="002060"/>
                </a:solidFill>
              </a:rPr>
              <a:t/>
            </a:r>
            <a:br>
              <a:rPr lang="sr-Cyrl-BA" dirty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>ОСНОВНА ШКОЛА </a:t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Latn-BA" dirty="0" smtClean="0">
                <a:solidFill>
                  <a:srgbClr val="002060"/>
                </a:solidFill>
              </a:rPr>
              <a:t>„</a:t>
            </a:r>
            <a:r>
              <a:rPr lang="sr-Cyrl-BA" dirty="0" smtClean="0">
                <a:solidFill>
                  <a:srgbClr val="002060"/>
                </a:solidFill>
              </a:rPr>
              <a:t>ДЕСАНКА МАКСИМОВИЋ</a:t>
            </a:r>
            <a:r>
              <a:rPr lang="sr-Latn-BA" dirty="0" smtClean="0">
                <a:solidFill>
                  <a:srgbClr val="002060"/>
                </a:solidFill>
              </a:rPr>
              <a:t>“</a:t>
            </a:r>
            <a:br>
              <a:rPr lang="sr-Latn-BA" dirty="0" smtClean="0">
                <a:solidFill>
                  <a:srgbClr val="002060"/>
                </a:solidFill>
              </a:rPr>
            </a:br>
            <a:r>
              <a:rPr lang="sr-Latn-BA" dirty="0" smtClean="0">
                <a:solidFill>
                  <a:srgbClr val="002060"/>
                </a:solidFill>
              </a:rPr>
              <a:t>TRN</a:t>
            </a: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Latn-BA" dirty="0" smtClean="0">
                <a:solidFill>
                  <a:srgbClr val="002060"/>
                </a:solidFill>
              </a:rPr>
              <a:t/>
            </a:r>
            <a:br>
              <a:rPr lang="sr-Latn-BA" dirty="0" smtClean="0">
                <a:solidFill>
                  <a:srgbClr val="002060"/>
                </a:solidFill>
              </a:rPr>
            </a:br>
            <a:r>
              <a:rPr lang="sr-Cyrl-BA" b="1" dirty="0" smtClean="0">
                <a:solidFill>
                  <a:srgbClr val="002060"/>
                </a:solidFill>
              </a:rPr>
              <a:t>Тема: ПРОТЕСТАНТИЗАМ</a:t>
            </a:r>
            <a:r>
              <a:rPr lang="sr-Cyrl-BA" dirty="0">
                <a:solidFill>
                  <a:srgbClr val="002060"/>
                </a:solidFill>
              </a:rPr>
              <a:t/>
            </a:r>
            <a:br>
              <a:rPr lang="sr-Cyrl-BA" dirty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>Ученик:</a:t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>Теодора Тривуновић </a:t>
            </a:r>
            <a:r>
              <a:rPr lang="en-US" dirty="0" smtClean="0">
                <a:solidFill>
                  <a:srgbClr val="002060"/>
                </a:solidFill>
              </a:rPr>
              <a:t>VI-2</a:t>
            </a:r>
            <a:r>
              <a:rPr lang="sr-Cyrl-BA" dirty="0" smtClean="0">
                <a:solidFill>
                  <a:srgbClr val="002060"/>
                </a:solidFill>
              </a:rPr>
              <a:t>  </a:t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>
                <a:solidFill>
                  <a:srgbClr val="002060"/>
                </a:solidFill>
              </a:rPr>
              <a:t/>
            </a:r>
            <a:br>
              <a:rPr lang="sr-Cyrl-BA" dirty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r>
              <a:rPr lang="sr-Cyrl-BA" dirty="0">
                <a:solidFill>
                  <a:srgbClr val="002060"/>
                </a:solidFill>
              </a:rPr>
              <a:t/>
            </a:r>
            <a:br>
              <a:rPr lang="sr-Cyrl-BA" dirty="0">
                <a:solidFill>
                  <a:srgbClr val="002060"/>
                </a:solidFill>
              </a:rPr>
            </a:br>
            <a:r>
              <a:rPr lang="sr-Cyrl-BA" dirty="0" smtClean="0">
                <a:solidFill>
                  <a:srgbClr val="002060"/>
                </a:solidFill>
              </a:rPr>
              <a:t/>
            </a:r>
            <a:br>
              <a:rPr lang="sr-Cyrl-BA" dirty="0" smtClean="0">
                <a:solidFill>
                  <a:srgbClr val="002060"/>
                </a:solidFill>
              </a:rPr>
            </a:b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78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dirty="0" smtClean="0"/>
              <a:t>1.ПОЈАМ  ПРОТЕСТАНТИЗАМ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ДОЛАЗИ ОД СТАВА НЕКОЛИКО КНЕЗОВА  ЊЕМАЧКИХ  ДРЖАВА,КОЈИ СУ У ИМЕ ЛУТЕРОВЕ ВЈЕРЕ ПРОТЕСТОВАЛИ НА САСТАНКУ У ШПАЈЕРУ 1529.ГОДИНЕ ПРОТИВ ОДЛУКЕ ЊЕМАЧКОГ ЦАРА КАРЛА V ДА ПРИСИЛН УБЈЕДИ ЛУТЕРА ДА СЕ ОДРЕКНЕ СВОЈИХ ИДЕЈА.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7199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dirty="0" smtClean="0"/>
              <a:t>2.МАРТИН ЛУТЕР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8" y="1371600"/>
            <a:ext cx="8686800" cy="5486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r-Cyrl-BA" dirty="0" smtClean="0"/>
              <a:t>2.МАРТИН ЛУТЕР      </a:t>
            </a:r>
          </a:p>
          <a:p>
            <a:r>
              <a:rPr lang="sr-Cyrl-BA" b="1" dirty="0" smtClean="0"/>
              <a:t>МАРТИН ЛУТЕР </a:t>
            </a:r>
            <a:r>
              <a:rPr lang="sr-Cyrl-BA" dirty="0" smtClean="0"/>
              <a:t>(</a:t>
            </a:r>
            <a:r>
              <a:rPr lang="sr-Cyrl-BA" b="1" dirty="0" smtClean="0"/>
              <a:t>1483/1546)</a:t>
            </a:r>
            <a:r>
              <a:rPr lang="sr-Cyrl-BA" dirty="0" smtClean="0"/>
              <a:t>БИО ЈЕ МОНАХ АВГУСТИНОВСКОГ  РЕДА И ПРОФЕСОР  БИБЛИЈСКИХ СТУДИЈА НА УНИВЕРЗИТЕТУ У </a:t>
            </a:r>
            <a:r>
              <a:rPr lang="sr-Cyrl-BA" b="1" dirty="0" smtClean="0"/>
              <a:t>ВИТЕНБЕРГУ У ЊЕМАЧКОЈ</a:t>
            </a:r>
            <a:r>
              <a:rPr lang="sr-Cyrl-BA" dirty="0" smtClean="0"/>
              <a:t>.БИО ЈЕ ОСНИВАЧ ХРИШЋАНСКЕ ПРОТЕСТАНТСКЕ ЦРКВЕ У НЈЕМАЧКОЈ И ЈЕДАН ОД ВОЂА РЕФОРМАЦИЈЕ.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27564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89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BA" dirty="0" smtClean="0"/>
              <a:t>3.ПОКУСАЈ СТВАРАЊА НОВЕ ЦРКВЕ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BA" dirty="0" smtClean="0"/>
              <a:t>МАРТИН НИЈЕ ИМАО НАМЈЕРУ ДА СТВОРИ НЕКУ НОВУ ЦРКВУ,АЛИ СЕ САБЛАЗНИО ЧИЊЕНИЦОМ ДА НАЈВИША ВЛАСТ РИМОКАТОЛИЦКЕ  ЦРКВЕ ШТИТИ И ПОМАЖЕ ЗЛОУПОТРЕБУ СА ИНДУЛЗЕНЦИЈАМА РАДИ СМАЊЕЊА КАЗНИ У ЧИСТИЛИСТУ,А ЗАРАЂЕН НОВАЦ ОД ИНДУЛГЕНЦИЈА ИЗКОРИСТЕН ЈЕ ЗА ИЗГРАДЊУ КАТЕДРАЛЕ СВЕТОГ ПЕТРА У РИМУ.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21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4.СУКОБ ЛУТЕРА СА РИМОКАТОЛИЧКОМ  ЦРКВОМ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sr-Cyrl-BA" dirty="0" smtClean="0"/>
              <a:t>ЛУТЕР ЈЕ РЕАГОВАО ТАКО ШТО ЈЕ</a:t>
            </a:r>
            <a:r>
              <a:rPr lang="sr-Cyrl-BA" b="1" dirty="0" smtClean="0"/>
              <a:t> 1517.ГОДИНЕ </a:t>
            </a:r>
            <a:r>
              <a:rPr lang="sr-Cyrl-BA" dirty="0" smtClean="0"/>
              <a:t>НА ВРАТА ЦРКВЕ У ВИТЕНБЕРГУ ПРИКУЦАО  </a:t>
            </a:r>
            <a:r>
              <a:rPr lang="sr-Cyrl-BA" b="1" dirty="0" smtClean="0"/>
              <a:t>95 ТЕЗА ПРОТИВ „СВЕТЕ ТРГОВИНЕ“.</a:t>
            </a:r>
            <a:r>
              <a:rPr lang="sr-Cyrl-BA" dirty="0" smtClean="0"/>
              <a:t>ТАЈ ПОСТУПАК УВУКАО ЈЕ ЛУТЕРА У ДИРЕКТАН СУКОБ СА РИМОКАТОЛИЧКОМ ЦРКВОМ.ОН НИЈЕ ЗЕЛИО ДА ПОКАЈЕ ЗА СВОЈЕ ПОСТУПКЕ И ПОРЕД ВИСЕ ОПОМЕАНА КОЈЕ МУ ЈЕ УПУТИО </a:t>
            </a:r>
            <a:r>
              <a:rPr lang="sr-Cyrl-BA" b="1" dirty="0" smtClean="0"/>
              <a:t>ПАПА ЛАВ Х</a:t>
            </a:r>
            <a:r>
              <a:rPr lang="sr-Cyrl-BA" dirty="0" smtClean="0"/>
              <a:t>,БИО ЈЕ ОСУДЈЕН И ИЗБАЧЕН ИЗ РИМОКАТОЛИЧКЕ ЦРКВЕ </a:t>
            </a:r>
            <a:r>
              <a:rPr lang="sr-Cyrl-BA" b="1" dirty="0" smtClean="0"/>
              <a:t>1521.ГОДИНЕ.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38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BA" dirty="0" smtClean="0"/>
              <a:t>5.ОСНОВНА УЧЕЊА МАРТИНА ЛУТЕРА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НА САБОРУ У АУГСБУРГУ</a:t>
            </a:r>
            <a:r>
              <a:rPr lang="ru-RU" b="1" dirty="0" smtClean="0"/>
              <a:t> 1530.ГОДИНЕ </a:t>
            </a:r>
            <a:r>
              <a:rPr lang="ru-RU" dirty="0" smtClean="0"/>
              <a:t>МАРТИН ЈЕ ПРЕДСТАВИО СВОЈА ОСНОВНА УЧЕЊА:</a:t>
            </a:r>
          </a:p>
          <a:p>
            <a:r>
              <a:rPr lang="ru-RU" b="1" dirty="0" smtClean="0"/>
              <a:t>1.ЈЕДИНИ АУТОРИТЕТ У ЦРКВИ ЈЕ БИБЛИЈА,СВЕТО ПРЕДАЊЕ ЈЕ ОНОЛИКО ИСТИНИТО УКОЛИКО ЈЕ У САГЛАСНОСТИ СА БИБЛИЈОМ</a:t>
            </a:r>
          </a:p>
          <a:p>
            <a:r>
              <a:rPr lang="ru-RU" b="1" dirty="0" smtClean="0"/>
              <a:t>2.ОПРАВДАВАМО СЕ САМО ВЈЕРОМ,ДОБРА ДЈЕЛА НИСУ ПОТРЕБНА ЗА СПАСЕЊЕ</a:t>
            </a:r>
          </a:p>
          <a:p>
            <a:r>
              <a:rPr lang="ru-RU" b="1" dirty="0" smtClean="0"/>
              <a:t>3.У СВЕТОЈ ТАЈНИ ПРИЧЕШЋА ХРИТОС ЈЕ СТВАРНО ПРИСУТАН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6.ПРЕВОД СВЕОГ ПИСМА НА ЊЕМАЧКИ ЈЕЗИК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/>
              <a:t>ГОДИНЕ 1534. </a:t>
            </a:r>
            <a:r>
              <a:rPr lang="ru-RU" dirty="0" smtClean="0"/>
              <a:t>ЛУТЕР ЈЕ ПРЕВЕО НА ЊЕМАЧКИ ЈЕЗИК И ШТАМПАО СВЕТО ПИСМО НОВОГ ЗАВЈЕТА.У ЊЕМАЧКОЈ СУ ЛУТЕРАНСТВО ПОМАГАЛИ И ПОДРЖАВАЛИ ЊЕМАЧКИ КНЕЗОВИ,АЛИ ТЕК </a:t>
            </a:r>
            <a:r>
              <a:rPr lang="ru-RU" b="1" dirty="0" smtClean="0"/>
              <a:t>ВЕСТФАЛСКИМ МИРОМ ИЗ 1648.ГОДИНЕ</a:t>
            </a:r>
            <a:r>
              <a:rPr lang="ru-RU" dirty="0" smtClean="0"/>
              <a:t>,КОЈИМ СЕ ЗАВРШАВА ТРИДЕСЕТОГОДИШЊИ РАТ ИЗМЕЂУ РИМОКАТОЛИКА И ПРОТЕСТАНАТА,ЛУТЕРАНСТВО СТИЧЕ ЈЕДНАКА ПРАВА КАО И РИМОКАТОИЦИ.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7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BA" dirty="0" smtClean="0"/>
              <a:t>7. ЛУТЕРОВЕ РЕФОРМЕ </a:t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СВОЈИМ РЕФОРМАТОРСКИМ И ПРОТЕСТАНТСКИМ  СТАВОВИМА  МАРТИИ ЛУТЕР ЈЕ ОТВОРИО ПУТ МНОГИМ РЕФОРМАТОРСКИМ ПОКРЕТИМА У ЦИЈЕЛОЈ ЕВРОПИ.ДАНАС ПОЗНАЈЕМО ТРИ ГЛАВНА РЕФОРМАТОРСКА ПРАВЦА :</a:t>
            </a:r>
          </a:p>
          <a:p>
            <a:r>
              <a:rPr lang="ru-RU" b="1" dirty="0" smtClean="0"/>
              <a:t>1.ЛУТЕРАНСТВО</a:t>
            </a:r>
            <a:r>
              <a:rPr lang="ru-RU" dirty="0" smtClean="0"/>
              <a:t>=У ЊЕМАЧКОЈ,СКАНДИНАВИЈИ И ЦЕНТРАЛНОЈ ЕВРОПИ;</a:t>
            </a:r>
          </a:p>
          <a:p>
            <a:r>
              <a:rPr lang="ru-RU" b="1" dirty="0" smtClean="0"/>
              <a:t>2.КАЛВИНИЗАМ</a:t>
            </a:r>
            <a:r>
              <a:rPr lang="ru-RU" dirty="0" smtClean="0"/>
              <a:t>= У ШВАЈЦАРСКОЈ, ФРАНЦУСКОЈ, ХОЛАНДИЈИ И ШКОТСКОЈ;</a:t>
            </a:r>
          </a:p>
          <a:p>
            <a:r>
              <a:rPr lang="ru-RU" b="1" dirty="0" smtClean="0"/>
              <a:t>3.АНГЛИКАНСТВО</a:t>
            </a:r>
            <a:r>
              <a:rPr lang="ru-RU" dirty="0" smtClean="0"/>
              <a:t> =У ЕНГЛЕСКОЈ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44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BA" dirty="0" smtClean="0"/>
              <a:t>Извор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sr-Cyrl-BA" dirty="0" smtClean="0"/>
              <a:t>ПРАВОСЛАВНА ВЈЕРОНАУКА –АУТОР </a:t>
            </a:r>
          </a:p>
          <a:p>
            <a:r>
              <a:rPr lang="sr-Cyrl-BA" dirty="0" smtClean="0"/>
              <a:t>Игор Мијатовић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250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5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6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50" autoRev="1" fill="remov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332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  ОСНОВНА ШКОЛА  „ДЕСАНКА МАКСИМОВИЋ“ TRN  Тема: ПРОТЕСТАНТИЗАМ  Ученик: Теодора Тривуновић VI-2       </vt:lpstr>
      <vt:lpstr>1.ПОЈАМ  ПРОТЕСТАНТИЗАМ</vt:lpstr>
      <vt:lpstr>2.МАРТИН ЛУТЕР</vt:lpstr>
      <vt:lpstr>3.ПОКУСАЈ СТВАРАЊА НОВЕ ЦРКВЕ</vt:lpstr>
      <vt:lpstr>4.СУКОБ ЛУТЕРА СА РИМОКАТОЛИЧКОМ  ЦРКВОМ</vt:lpstr>
      <vt:lpstr>5.ОСНОВНА УЧЕЊА МАРТИНА ЛУТЕРА</vt:lpstr>
      <vt:lpstr>6.ПРЕВОД СВЕОГ ПИСМА НА ЊЕМАЧКИ ЈЕЗИК</vt:lpstr>
      <vt:lpstr>7. ЛУТЕРОВЕ РЕФОРМЕ  </vt:lpstr>
      <vt:lpstr>Извор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 ШКОЛА  „ДЕСАНКА МАКСИМОВИЋ“ TRN Тема:ПРОТЕСТАНТИЗАМ  Ученик: Теодора Тривуновић VI-2</dc:title>
  <dc:creator>korisnik</dc:creator>
  <cp:lastModifiedBy>Korisnik</cp:lastModifiedBy>
  <cp:revision>5</cp:revision>
  <dcterms:created xsi:type="dcterms:W3CDTF">2017-03-02T19:41:16Z</dcterms:created>
  <dcterms:modified xsi:type="dcterms:W3CDTF">2017-03-03T16:52:20Z</dcterms:modified>
</cp:coreProperties>
</file>