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Samarija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s://sr.wikipedia.org/wiki/%D0%A1%D0%B2%D0%B5%D1%82%D0%B0%D1%86" TargetMode="External"/><Relationship Id="rId7" Type="http://schemas.openxmlformats.org/officeDocument/2006/relationships/hyperlink" Target="https://sr.wikipedia.org/wiki/%D0%91%D0%BE%D0%B3" TargetMode="External"/><Relationship Id="rId12" Type="http://schemas.openxmlformats.org/officeDocument/2006/relationships/hyperlink" Target="https://sr.wikipedia.org/wiki/%D0%88%D0%B5%D0%B2%D1%80%D0%B5%D1%98%D0%B8" TargetMode="External"/><Relationship Id="rId2" Type="http://schemas.openxmlformats.org/officeDocument/2006/relationships/hyperlink" Target="https://sr.wikipedia.org/wiki/%D0%A1%D1%82%D0%B0%D1%80%D0%B8_%D0%B7%D0%B0%D0%B2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9A%D1%80%D0%B0%D1%99%D0%B5%D0%B2%D1%81%D1%82%D0%B2%D0%BE_%D0%98%D0%B7%D1%80%D0%B0%D0%B5%D0%BB_(%D0%A1%D0%B0%D0%BC%D0%B0%D1%80%D0%B8%D1%98%D0%B0)" TargetMode="External"/><Relationship Id="rId11" Type="http://schemas.openxmlformats.org/officeDocument/2006/relationships/hyperlink" Target="https://sr.wikipedia.org/wiki/%D0%9D%D0%B5%D0%B4%D0%B5%D1%99%D0%B0" TargetMode="External"/><Relationship Id="rId5" Type="http://schemas.openxmlformats.org/officeDocument/2006/relationships/hyperlink" Target="https://sr.wikipedia.org/wiki/%D0%9A%D1%9A%D0%B8%D0%B3%D0%B0_%D0%BF%D1%80%D0%BE%D1%80%D0%BE%D0%BA%D0%B0_%D0%9E%D1%81%D0%B8%D1%98%D0%B5" TargetMode="External"/><Relationship Id="rId10" Type="http://schemas.openxmlformats.org/officeDocument/2006/relationships/hyperlink" Target="https://sr.wikipedia.org/wiki/%D0%98%D1%81%D1%83%D1%81" TargetMode="External"/><Relationship Id="rId4" Type="http://schemas.openxmlformats.org/officeDocument/2006/relationships/hyperlink" Target="https://sr.wikipedia.org/w/index.php?title=%D0%98%D1%81%D0%B0%D1%85%D0%B0%D1%80&amp;action=edit&amp;redlink=1" TargetMode="External"/><Relationship Id="rId9" Type="http://schemas.openxmlformats.org/officeDocument/2006/relationships/hyperlink" Target="https://sr.wikipedia.org/wiki/%D0%A1%D1%83%D0%B1%D0%BE%D1%82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Пророк</a:t>
            </a:r>
            <a:r>
              <a:rPr lang="en-US" dirty="0"/>
              <a:t> </a:t>
            </a:r>
            <a:r>
              <a:rPr lang="en-US" dirty="0" err="1"/>
              <a:t>Осија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Глас</a:t>
            </a:r>
            <a:r>
              <a:rPr lang="en-US" dirty="0"/>
              <a:t> </a:t>
            </a:r>
            <a:r>
              <a:rPr lang="en-US" dirty="0" err="1"/>
              <a:t>љубави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337ED9-4572-4636-9A37-A76FD7636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700" y="558800"/>
            <a:ext cx="8431373" cy="604361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/>
              <a:t>Пророк</a:t>
            </a:r>
            <a:r>
              <a:rPr lang="en-US" dirty="0"/>
              <a:t> </a:t>
            </a:r>
            <a:r>
              <a:rPr lang="en-US" dirty="0" err="1"/>
              <a:t>Осија</a:t>
            </a:r>
            <a:r>
              <a:rPr lang="en-US" dirty="0"/>
              <a:t> </a:t>
            </a:r>
            <a:r>
              <a:rPr lang="en-US" dirty="0" err="1"/>
              <a:t>шивјео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8 </a:t>
            </a:r>
            <a:r>
              <a:rPr lang="en-US" dirty="0" err="1"/>
              <a:t>вијеку</a:t>
            </a:r>
            <a:r>
              <a:rPr lang="en-US" dirty="0"/>
              <a:t> </a:t>
            </a:r>
            <a:r>
              <a:rPr lang="en-US" dirty="0" err="1"/>
              <a:t>прије</a:t>
            </a:r>
            <a:r>
              <a:rPr lang="en-US" dirty="0"/>
              <a:t> </a:t>
            </a:r>
            <a:r>
              <a:rPr lang="en-US" dirty="0" err="1"/>
              <a:t>Христа</a:t>
            </a:r>
          </a:p>
          <a:p>
            <a:r>
              <a:rPr lang="en-US" dirty="0"/>
              <a:t>О </a:t>
            </a:r>
            <a:r>
              <a:rPr lang="en-US" dirty="0" err="1"/>
              <a:t>њему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зна</a:t>
            </a:r>
            <a:r>
              <a:rPr lang="en-US" dirty="0"/>
              <a:t> </a:t>
            </a:r>
            <a:r>
              <a:rPr lang="en-US" dirty="0" err="1"/>
              <a:t>пуно,када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умро</a:t>
            </a:r>
            <a:r>
              <a:rPr lang="en-US" dirty="0"/>
              <a:t> и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родио</a:t>
            </a:r>
            <a:r>
              <a:rPr lang="en-US" dirty="0"/>
              <a:t>...</a:t>
            </a:r>
          </a:p>
          <a:p>
            <a:r>
              <a:rPr lang="en-US" dirty="0" err="1"/>
              <a:t>Жена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звала</a:t>
            </a:r>
            <a:r>
              <a:rPr lang="en-US" dirty="0"/>
              <a:t> </a:t>
            </a:r>
            <a:r>
              <a:rPr lang="en-US" dirty="0" err="1"/>
              <a:t>Гомера</a:t>
            </a:r>
          </a:p>
          <a:p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њом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имао</a:t>
            </a:r>
            <a:r>
              <a:rPr lang="en-US" dirty="0"/>
              <a:t> </a:t>
            </a:r>
            <a:r>
              <a:rPr lang="en-US" dirty="0" err="1"/>
              <a:t>троје</a:t>
            </a:r>
            <a:r>
              <a:rPr lang="en-US" dirty="0"/>
              <a:t> </a:t>
            </a:r>
            <a:r>
              <a:rPr lang="en-US" dirty="0" err="1"/>
              <a:t>дјеце,а</a:t>
            </a:r>
            <a:r>
              <a:rPr lang="en-US" dirty="0"/>
              <a:t> 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зна</a:t>
            </a:r>
            <a:r>
              <a:rPr lang="en-US" dirty="0"/>
              <a:t>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ненормалног</a:t>
            </a:r>
            <a:r>
              <a:rPr lang="en-US" dirty="0"/>
              <a:t> </a:t>
            </a:r>
            <a:r>
              <a:rPr lang="en-US" dirty="0" err="1"/>
              <a:t>понашања</a:t>
            </a:r>
          </a:p>
          <a:p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њом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оженио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Божијој</a:t>
            </a:r>
            <a:r>
              <a:rPr lang="en-US" dirty="0"/>
              <a:t> </a:t>
            </a:r>
            <a:r>
              <a:rPr lang="en-US" dirty="0" err="1"/>
              <a:t>наредби.Осије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знао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њено</a:t>
            </a:r>
            <a:r>
              <a:rPr lang="en-US" dirty="0"/>
              <a:t> </a:t>
            </a:r>
            <a:r>
              <a:rPr lang="en-US" dirty="0" err="1"/>
              <a:t>невјерство,то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прихватио</a:t>
            </a:r>
            <a:r>
              <a:rPr lang="en-US" dirty="0"/>
              <a:t> и </a:t>
            </a:r>
            <a:r>
              <a:rPr lang="en-US" dirty="0" err="1"/>
              <a:t>наставио</a:t>
            </a:r>
            <a:r>
              <a:rPr lang="en-US" dirty="0"/>
              <a:t> </a:t>
            </a:r>
            <a:r>
              <a:rPr lang="en-US" dirty="0" err="1"/>
              <a:t>живјети</a:t>
            </a:r>
            <a:r>
              <a:rPr lang="en-US" dirty="0"/>
              <a:t> </a:t>
            </a:r>
            <a:r>
              <a:rPr lang="en-US" dirty="0" err="1"/>
              <a:t>даље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њом</a:t>
            </a:r>
            <a:r>
              <a:rPr lang="en-US" dirty="0"/>
              <a:t> </a:t>
            </a:r>
            <a:r>
              <a:rPr lang="en-US" dirty="0" err="1"/>
              <a:t>говорећи</a:t>
            </a:r>
            <a:r>
              <a:rPr lang="en-US" dirty="0"/>
              <a:t> </a:t>
            </a:r>
            <a:r>
              <a:rPr lang="en-US" dirty="0" err="1"/>
              <a:t>Бог</a:t>
            </a:r>
            <a:r>
              <a:rPr lang="en-US" dirty="0"/>
              <a:t> </a:t>
            </a:r>
            <a:r>
              <a:rPr lang="en-US" dirty="0" err="1"/>
              <a:t>воли</a:t>
            </a:r>
            <a:r>
              <a:rPr lang="en-US" dirty="0"/>
              <a:t> </a:t>
            </a:r>
            <a:r>
              <a:rPr lang="en-US" dirty="0" err="1"/>
              <a:t>свој</a:t>
            </a:r>
            <a:r>
              <a:rPr lang="en-US" dirty="0"/>
              <a:t> </a:t>
            </a:r>
            <a:r>
              <a:rPr lang="en-US" dirty="0" err="1"/>
              <a:t>народ</a:t>
            </a:r>
            <a:r>
              <a:rPr lang="en-US" dirty="0"/>
              <a:t> </a:t>
            </a:r>
            <a:r>
              <a:rPr lang="en-US" dirty="0" err="1"/>
              <a:t>иако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невјеран</a:t>
            </a:r>
            <a:r>
              <a:rPr lang="en-US" dirty="0"/>
              <a:t> и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лоше</a:t>
            </a:r>
            <a:r>
              <a:rPr lang="en-US" dirty="0"/>
              <a:t> </a:t>
            </a:r>
            <a:r>
              <a:rPr lang="en-US" dirty="0" err="1"/>
              <a:t>ствари</a:t>
            </a:r>
          </a:p>
          <a:p>
            <a:r>
              <a:rPr lang="en-US" dirty="0" err="1"/>
              <a:t>Осија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упозорава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 "</a:t>
            </a:r>
            <a:r>
              <a:rPr lang="en-US" dirty="0" err="1"/>
              <a:t>сију</a:t>
            </a:r>
            <a:r>
              <a:rPr lang="en-US" dirty="0"/>
              <a:t> </a:t>
            </a:r>
            <a:r>
              <a:rPr lang="en-US" dirty="0" err="1"/>
              <a:t>вјетар</a:t>
            </a:r>
            <a:r>
              <a:rPr lang="en-US" dirty="0"/>
              <a:t> а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жети</a:t>
            </a:r>
            <a:r>
              <a:rPr lang="en-US" dirty="0"/>
              <a:t> </a:t>
            </a:r>
            <a:r>
              <a:rPr lang="en-US" dirty="0" err="1"/>
              <a:t>олују</a:t>
            </a:r>
            <a:r>
              <a:rPr lang="en-US" dirty="0"/>
              <a:t>"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404040"/>
                </a:solidFill>
              </a:rPr>
              <a:t>Јахве</a:t>
            </a:r>
            <a:r>
              <a:rPr lang="en-US" dirty="0">
                <a:solidFill>
                  <a:srgbClr val="404040"/>
                </a:solidFill>
              </a:rPr>
              <a:t> и </a:t>
            </a:r>
            <a:r>
              <a:rPr lang="en-US" dirty="0" err="1">
                <a:solidFill>
                  <a:srgbClr val="404040"/>
                </a:solidFill>
              </a:rPr>
              <a:t>народ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су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склопили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савез</a:t>
            </a:r>
            <a:r>
              <a:rPr lang="en-US" dirty="0">
                <a:solidFill>
                  <a:srgbClr val="404040"/>
                </a:solidFill>
              </a:rPr>
              <a:t> у </a:t>
            </a:r>
            <a:r>
              <a:rPr lang="en-US" dirty="0" err="1">
                <a:solidFill>
                  <a:srgbClr val="404040"/>
                </a:solidFill>
              </a:rPr>
              <a:t>којем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се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обавезују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на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вјерност</a:t>
            </a:r>
            <a:endParaRPr lang="en-US" dirty="0" err="1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Народ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је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постао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невјеран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и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за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казну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је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одведен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у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ропство,а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када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се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врати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богу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опет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ће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бити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избављен</a:t>
            </a:r>
          </a:p>
          <a:p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Осија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види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да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његов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народ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иде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у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пропаст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зато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му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пријети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и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говори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да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се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врати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 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Господу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"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Ходите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да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се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вратимо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Господу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"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Божија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љубав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је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непролазна,за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разлику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од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људске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која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је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entury Gothic"/>
                <a:cs typeface="+mn-ea"/>
              </a:rPr>
              <a:t>пролазна</a:t>
            </a:r>
            <a:r>
              <a:rPr lang="en-US" dirty="0">
                <a:solidFill>
                  <a:srgbClr val="404040"/>
                </a:solidFill>
                <a:latin typeface="Century Gothic"/>
                <a:cs typeface="+mn-ea"/>
              </a:rPr>
              <a:t>"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  <a:latin typeface="Century Gothic"/>
              <a:cs typeface="+mn-ea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endParaRPr lang="en-US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A3DD7DDA-3108-442E-9771-9CB9D3517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38" y="2228850"/>
            <a:ext cx="1905421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ECD7ED-1723-43AF-91F1-732841A7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388" y="-481442"/>
            <a:ext cx="98561" cy="7949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F1A6C5-A5A9-4BD3-B853-21509FCC5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1237170"/>
            <a:ext cx="8915400" cy="46746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Пророк</a:t>
            </a:r>
            <a:r>
              <a:rPr lang="en-US" dirty="0"/>
              <a:t> </a:t>
            </a:r>
            <a:r>
              <a:rPr lang="en-US" dirty="0" err="1"/>
              <a:t>Осија</a:t>
            </a:r>
            <a:r>
              <a:rPr lang="en-US" dirty="0"/>
              <a:t> </a:t>
            </a:r>
            <a:r>
              <a:rPr lang="en-US" dirty="0" err="1"/>
              <a:t>наглашава</a:t>
            </a:r>
            <a:r>
              <a:rPr lang="en-US" dirty="0"/>
              <a:t> </a:t>
            </a:r>
            <a:r>
              <a:rPr lang="en-US" dirty="0" err="1"/>
              <a:t>Божију</a:t>
            </a:r>
            <a:r>
              <a:rPr lang="en-US" dirty="0"/>
              <a:t> </a:t>
            </a:r>
            <a:r>
              <a:rPr lang="en-US" dirty="0" err="1"/>
              <a:t>љубав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свом</a:t>
            </a:r>
            <a:r>
              <a:rPr lang="en-US" dirty="0"/>
              <a:t> </a:t>
            </a:r>
            <a:r>
              <a:rPr lang="en-US" dirty="0" err="1"/>
              <a:t>народу</a:t>
            </a:r>
            <a:r>
              <a:rPr lang="en-US" dirty="0"/>
              <a:t> и </a:t>
            </a:r>
            <a:r>
              <a:rPr lang="en-US" dirty="0" err="1"/>
              <a:t>поред</a:t>
            </a:r>
            <a:r>
              <a:rPr lang="en-US" dirty="0"/>
              <a:t> </a:t>
            </a:r>
            <a:r>
              <a:rPr lang="en-US" dirty="0" err="1"/>
              <a:t>казне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задесити</a:t>
            </a:r>
            <a:r>
              <a:rPr lang="en-US" dirty="0"/>
              <a:t> </a:t>
            </a:r>
            <a:r>
              <a:rPr lang="en-US" dirty="0" err="1"/>
              <a:t>тај</a:t>
            </a:r>
            <a:r>
              <a:rPr lang="en-US" dirty="0"/>
              <a:t> </a:t>
            </a:r>
            <a:r>
              <a:rPr lang="en-US" dirty="0" err="1"/>
              <a:t>исти</a:t>
            </a:r>
            <a:r>
              <a:rPr lang="en-US" dirty="0"/>
              <a:t> </a:t>
            </a:r>
            <a:r>
              <a:rPr lang="en-US" dirty="0" err="1"/>
              <a:t>народ</a:t>
            </a:r>
            <a:r>
              <a:rPr lang="en-US" dirty="0"/>
              <a:t>.</a:t>
            </a:r>
          </a:p>
          <a:p>
            <a:r>
              <a:rPr lang="en-US" dirty="0" err="1"/>
              <a:t>Послије</a:t>
            </a:r>
            <a:r>
              <a:rPr lang="en-US" dirty="0"/>
              <a:t> </a:t>
            </a:r>
            <a:r>
              <a:rPr lang="en-US" dirty="0" err="1"/>
              <a:t>казне</a:t>
            </a:r>
            <a:r>
              <a:rPr lang="en-US" dirty="0"/>
              <a:t> </a:t>
            </a:r>
            <a:r>
              <a:rPr lang="en-US" dirty="0" err="1"/>
              <a:t>услиједиће</a:t>
            </a:r>
            <a:r>
              <a:rPr lang="en-US" dirty="0"/>
              <a:t> </a:t>
            </a:r>
            <a:r>
              <a:rPr lang="en-US" dirty="0" err="1"/>
              <a:t>нови</a:t>
            </a:r>
            <a:r>
              <a:rPr lang="en-US" dirty="0"/>
              <a:t> </a:t>
            </a:r>
            <a:r>
              <a:rPr lang="en-US" dirty="0" err="1"/>
              <a:t>савез</a:t>
            </a:r>
            <a:r>
              <a:rPr lang="en-US" dirty="0"/>
              <a:t> </a:t>
            </a:r>
            <a:r>
              <a:rPr lang="en-US" dirty="0" err="1"/>
              <a:t>Бога</a:t>
            </a:r>
            <a:r>
              <a:rPr lang="en-US" dirty="0"/>
              <a:t>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људима,заснован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љубави,правди,оданости</a:t>
            </a:r>
            <a:r>
              <a:rPr lang="en-US" dirty="0"/>
              <a:t>.</a:t>
            </a:r>
          </a:p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Осија</a:t>
            </a:r>
            <a:r>
              <a:rPr lang="en-US" dirty="0"/>
              <a:t> </a:t>
            </a:r>
            <a:r>
              <a:rPr lang="en-US" dirty="0" err="1"/>
              <a:t>назад</a:t>
            </a:r>
            <a:r>
              <a:rPr lang="en-US" dirty="0"/>
              <a:t> </a:t>
            </a:r>
            <a:r>
              <a:rPr lang="en-US" dirty="0" err="1"/>
              <a:t>прима</a:t>
            </a:r>
            <a:r>
              <a:rPr lang="en-US" dirty="0"/>
              <a:t> </a:t>
            </a:r>
            <a:r>
              <a:rPr lang="en-US" dirty="0" err="1"/>
              <a:t>своју</a:t>
            </a:r>
            <a:r>
              <a:rPr lang="en-US" dirty="0"/>
              <a:t> </a:t>
            </a:r>
            <a:r>
              <a:rPr lang="en-US" dirty="0" err="1"/>
              <a:t>невјерну</a:t>
            </a:r>
            <a:r>
              <a:rPr lang="en-US" dirty="0"/>
              <a:t> </a:t>
            </a:r>
            <a:r>
              <a:rPr lang="en-US" dirty="0" err="1"/>
              <a:t>жену,као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Бог</a:t>
            </a:r>
            <a:r>
              <a:rPr lang="en-US" dirty="0"/>
              <a:t> </a:t>
            </a:r>
            <a:r>
              <a:rPr lang="en-US" dirty="0" err="1"/>
              <a:t>примити</a:t>
            </a:r>
            <a:r>
              <a:rPr lang="en-US" dirty="0"/>
              <a:t> </a:t>
            </a:r>
            <a:r>
              <a:rPr lang="en-US" dirty="0" err="1"/>
              <a:t>назад</a:t>
            </a:r>
            <a:r>
              <a:rPr lang="en-US" dirty="0"/>
              <a:t> </a:t>
            </a:r>
            <a:r>
              <a:rPr lang="en-US" dirty="0" err="1"/>
              <a:t>Израиљ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одрекне</a:t>
            </a:r>
            <a:r>
              <a:rPr lang="en-US" dirty="0"/>
              <a:t> </a:t>
            </a:r>
            <a:r>
              <a:rPr lang="en-US" dirty="0" err="1"/>
              <a:t>невјере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лажним</a:t>
            </a:r>
            <a:r>
              <a:rPr lang="en-US" dirty="0"/>
              <a:t> </a:t>
            </a:r>
            <a:r>
              <a:rPr lang="en-US" dirty="0" err="1"/>
              <a:t>идолима</a:t>
            </a:r>
          </a:p>
          <a:p>
            <a:pPr marL="0" indent="0">
              <a:buNone/>
            </a:pPr>
            <a:r>
              <a:rPr lang="en-US" dirty="0"/>
              <a:t>                                             </a:t>
            </a:r>
            <a:r>
              <a:rPr lang="en-US" dirty="0" err="1"/>
              <a:t>Важност</a:t>
            </a:r>
            <a:r>
              <a:rPr lang="en-US" dirty="0"/>
              <a:t> </a:t>
            </a:r>
            <a:r>
              <a:rPr lang="en-US" dirty="0" err="1"/>
              <a:t>књиге</a:t>
            </a:r>
            <a:r>
              <a:rPr lang="en-US" dirty="0"/>
              <a:t> </a:t>
            </a:r>
            <a:r>
              <a:rPr lang="en-US" dirty="0" err="1"/>
              <a:t>пророка</a:t>
            </a:r>
            <a:r>
              <a:rPr lang="en-US" dirty="0"/>
              <a:t> </a:t>
            </a:r>
            <a:r>
              <a:rPr lang="en-US" dirty="0" err="1"/>
              <a:t>Осије</a:t>
            </a:r>
          </a:p>
          <a:p>
            <a:pPr>
              <a:buFont typeface="Wingdings" charset="2"/>
              <a:buChar char="v"/>
            </a:pPr>
            <a:r>
              <a:rPr lang="en-US" dirty="0" err="1"/>
              <a:t>Књига</a:t>
            </a:r>
            <a:r>
              <a:rPr lang="en-US" dirty="0"/>
              <a:t> </a:t>
            </a:r>
            <a:r>
              <a:rPr lang="en-US" dirty="0" err="1"/>
              <a:t>пророка</a:t>
            </a:r>
            <a:r>
              <a:rPr lang="en-US" dirty="0"/>
              <a:t> </a:t>
            </a:r>
            <a:r>
              <a:rPr lang="en-US" dirty="0" err="1"/>
              <a:t>осије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нама</a:t>
            </a:r>
            <a:r>
              <a:rPr lang="en-US" dirty="0"/>
              <a:t> </a:t>
            </a:r>
            <a:r>
              <a:rPr lang="en-US" dirty="0" err="1"/>
              <a:t>хришћанима</a:t>
            </a:r>
            <a:r>
              <a:rPr lang="en-US" dirty="0"/>
              <a:t> </a:t>
            </a:r>
            <a:r>
              <a:rPr lang="en-US" dirty="0" err="1"/>
              <a:t>важна</a:t>
            </a:r>
            <a:r>
              <a:rPr lang="en-US" dirty="0"/>
              <a:t>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садржи</a:t>
            </a:r>
            <a:r>
              <a:rPr lang="en-US" dirty="0"/>
              <a:t> </a:t>
            </a:r>
            <a:r>
              <a:rPr lang="en-US" dirty="0" err="1"/>
              <a:t>неколико</a:t>
            </a:r>
            <a:r>
              <a:rPr lang="en-US" dirty="0"/>
              <a:t> </a:t>
            </a:r>
            <a:r>
              <a:rPr lang="en-US" dirty="0" err="1"/>
              <a:t>мјеста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индиректно</a:t>
            </a:r>
            <a:r>
              <a:rPr lang="en-US" dirty="0"/>
              <a:t> </a:t>
            </a:r>
            <a:r>
              <a:rPr lang="en-US" dirty="0" err="1"/>
              <a:t>говоре</a:t>
            </a:r>
            <a:r>
              <a:rPr lang="en-US" dirty="0"/>
              <a:t> о </a:t>
            </a:r>
            <a:r>
              <a:rPr lang="en-US" dirty="0" err="1"/>
              <a:t>Месији,Исусу</a:t>
            </a:r>
            <a:r>
              <a:rPr lang="en-US" dirty="0"/>
              <a:t> </a:t>
            </a:r>
            <a:r>
              <a:rPr lang="en-US" dirty="0" err="1"/>
              <a:t>Христу,о</a:t>
            </a:r>
            <a:r>
              <a:rPr lang="en-US" dirty="0"/>
              <a:t> </a:t>
            </a:r>
            <a:r>
              <a:rPr lang="en-US" dirty="0" err="1"/>
              <a:t>васкрсењу</a:t>
            </a:r>
            <a:r>
              <a:rPr lang="en-US" dirty="0"/>
              <a:t>...</a:t>
            </a:r>
          </a:p>
        </p:txBody>
      </p:sp>
      <p:pic>
        <p:nvPicPr>
          <p:cNvPr id="4" name="Picture 4" descr="A picture containing text, book&#10;&#10;Description generated with very high confidence">
            <a:extLst>
              <a:ext uri="{FF2B5EF4-FFF2-40B4-BE49-F238E27FC236}">
                <a16:creationId xmlns="" xmlns:a16="http://schemas.microsoft.com/office/drawing/2014/main" id="{809CDE31-9AEF-42AF-A0D7-CC3124090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65" y="2762250"/>
            <a:ext cx="209596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D53B95-DA46-4F1B-8E33-8753AC67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Нешто</a:t>
            </a:r>
            <a:r>
              <a:rPr lang="en-US" dirty="0"/>
              <a:t> </a:t>
            </a:r>
            <a:r>
              <a:rPr lang="en-US" dirty="0" err="1"/>
              <a:t>више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B8987D-982D-4D59-9856-23D07B39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dirty="0" err="1"/>
              <a:t>Свети</a:t>
            </a:r>
            <a:r>
              <a:rPr lang="en-US" b="1" dirty="0"/>
              <a:t> </a:t>
            </a:r>
            <a:r>
              <a:rPr lang="en-US" b="1" dirty="0" err="1"/>
              <a:t>пророк</a:t>
            </a:r>
            <a:r>
              <a:rPr lang="en-US" b="1" dirty="0"/>
              <a:t> </a:t>
            </a:r>
            <a:r>
              <a:rPr lang="en-US" b="1" dirty="0" err="1"/>
              <a:t>Осија</a:t>
            </a:r>
            <a:r>
              <a:rPr lang="en-US" dirty="0"/>
              <a:t> (</a:t>
            </a:r>
            <a:r>
              <a:rPr lang="en-US" b="1" dirty="0" err="1"/>
              <a:t>הוֹש</a:t>
            </a:r>
            <a:r>
              <a:rPr lang="en-US" b="1" dirty="0"/>
              <a:t>ֵׁעַ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хебрејском</a:t>
            </a:r>
            <a:r>
              <a:rPr lang="en-US" dirty="0"/>
              <a:t>) </a:t>
            </a:r>
            <a:r>
              <a:rPr lang="en-US" dirty="0" err="1"/>
              <a:t>је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старозаветни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светитељ</a:t>
            </a:r>
            <a:r>
              <a:rPr lang="en-US" dirty="0"/>
              <a:t> и </a:t>
            </a:r>
            <a:r>
              <a:rPr lang="en-US" dirty="0" err="1"/>
              <a:t>пророк</a:t>
            </a:r>
            <a:r>
              <a:rPr lang="en-US" dirty="0"/>
              <a:t>. </a:t>
            </a:r>
            <a:r>
              <a:rPr lang="en-US" dirty="0" err="1"/>
              <a:t>Син</a:t>
            </a:r>
            <a:r>
              <a:rPr lang="en-US" dirty="0"/>
              <a:t> </a:t>
            </a:r>
            <a:r>
              <a:rPr lang="en-US" dirty="0" err="1"/>
              <a:t>Веиријин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племена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Исахарова</a:t>
            </a:r>
            <a:r>
              <a:rPr lang="en-US" dirty="0"/>
              <a:t>. </a:t>
            </a:r>
            <a:r>
              <a:rPr lang="en-US" dirty="0" err="1"/>
              <a:t>Живео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око</a:t>
            </a:r>
            <a:r>
              <a:rPr lang="en-US" dirty="0"/>
              <a:t> 800 </a:t>
            </a:r>
            <a:r>
              <a:rPr lang="en-US" dirty="0" err="1"/>
              <a:t>година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Христовог</a:t>
            </a:r>
            <a:r>
              <a:rPr lang="en-US" dirty="0"/>
              <a:t> </a:t>
            </a:r>
            <a:r>
              <a:rPr lang="en-US" dirty="0" err="1"/>
              <a:t>Рођења</a:t>
            </a:r>
            <a:r>
              <a:rPr lang="en-US" dirty="0"/>
              <a:t>. </a:t>
            </a:r>
            <a:r>
              <a:rPr lang="en-US" dirty="0" err="1"/>
              <a:t>Његове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налазе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у </a:t>
            </a:r>
            <a:r>
              <a:rPr lang="en-US" dirty="0">
                <a:hlinkClick r:id="rId5"/>
              </a:rPr>
              <a:t>књизи пророка Осије</a:t>
            </a:r>
            <a:r>
              <a:rPr lang="en-US" dirty="0"/>
              <a:t>,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садржи</a:t>
            </a:r>
            <a:r>
              <a:rPr lang="en-US" dirty="0"/>
              <a:t> 14 </a:t>
            </a:r>
            <a:r>
              <a:rPr lang="en-US" dirty="0" err="1"/>
              <a:t>глава</a:t>
            </a:r>
            <a:r>
              <a:rPr lang="en-US" dirty="0"/>
              <a:t>. </a:t>
            </a:r>
            <a:r>
              <a:rPr lang="en-US" dirty="0" err="1"/>
              <a:t>Укоравао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Израиљ</a:t>
            </a:r>
            <a:r>
              <a:rPr lang="en-US" dirty="0"/>
              <a:t> и </a:t>
            </a:r>
            <a:r>
              <a:rPr lang="en-US" dirty="0" err="1"/>
              <a:t>Јуду</a:t>
            </a:r>
            <a:r>
              <a:rPr lang="en-US" dirty="0"/>
              <a:t> </a:t>
            </a:r>
            <a:r>
              <a:rPr lang="en-US" dirty="0" err="1"/>
              <a:t>због</a:t>
            </a:r>
            <a:r>
              <a:rPr lang="en-US" dirty="0"/>
              <a:t> </a:t>
            </a:r>
            <a:r>
              <a:rPr lang="en-US" dirty="0" err="1"/>
              <a:t>идолопоклонства</a:t>
            </a:r>
            <a:r>
              <a:rPr lang="en-US" dirty="0"/>
              <a:t>, </a:t>
            </a:r>
            <a:r>
              <a:rPr lang="en-US" dirty="0" err="1"/>
              <a:t>прорицао</a:t>
            </a:r>
            <a:r>
              <a:rPr lang="en-US" dirty="0"/>
              <a:t> </a:t>
            </a:r>
            <a:r>
              <a:rPr lang="en-US" dirty="0" err="1"/>
              <a:t>казну</a:t>
            </a:r>
            <a:r>
              <a:rPr lang="en-US" dirty="0"/>
              <a:t> </a:t>
            </a:r>
            <a:r>
              <a:rPr lang="en-US" dirty="0">
                <a:hlinkClick r:id="rId7"/>
              </a:rPr>
              <a:t>Божију</a:t>
            </a:r>
            <a:r>
              <a:rPr lang="en-US" dirty="0"/>
              <a:t> 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грехе</a:t>
            </a:r>
            <a:r>
              <a:rPr lang="en-US" dirty="0"/>
              <a:t>, </a:t>
            </a:r>
            <a:r>
              <a:rPr lang="en-US" dirty="0" err="1"/>
              <a:t>пропаст</a:t>
            </a:r>
            <a:r>
              <a:rPr lang="en-US" dirty="0"/>
              <a:t> </a:t>
            </a:r>
            <a:r>
              <a:rPr lang="en-US" dirty="0">
                <a:hlinkClick r:id="rId8"/>
              </a:rPr>
              <a:t>Самарије</a:t>
            </a:r>
            <a:r>
              <a:rPr lang="en-US" dirty="0"/>
              <a:t> и </a:t>
            </a:r>
            <a:r>
              <a:rPr lang="en-US" dirty="0" err="1"/>
              <a:t>Израиља</a:t>
            </a:r>
            <a:r>
              <a:rPr lang="en-US" dirty="0"/>
              <a:t> </a:t>
            </a:r>
            <a:r>
              <a:rPr lang="en-US" dirty="0" err="1"/>
              <a:t>због</a:t>
            </a:r>
            <a:r>
              <a:rPr lang="en-US" dirty="0"/>
              <a:t> </a:t>
            </a:r>
            <a:r>
              <a:rPr lang="en-US" dirty="0" err="1"/>
              <a:t>богоодступништва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и </a:t>
            </a:r>
            <a:r>
              <a:rPr lang="en-US" dirty="0" err="1"/>
              <a:t>милост</a:t>
            </a:r>
            <a:r>
              <a:rPr lang="en-US" dirty="0"/>
              <a:t> </a:t>
            </a:r>
            <a:r>
              <a:rPr lang="en-US" dirty="0" err="1"/>
              <a:t>Божију</a:t>
            </a:r>
            <a:r>
              <a:rPr lang="en-US" dirty="0"/>
              <a:t> </a:t>
            </a:r>
            <a:r>
              <a:rPr lang="en-US" dirty="0" err="1"/>
              <a:t>колену</a:t>
            </a:r>
            <a:r>
              <a:rPr lang="en-US" dirty="0"/>
              <a:t> </a:t>
            </a:r>
            <a:r>
              <a:rPr lang="en-US" dirty="0" err="1"/>
              <a:t>Јудину</a:t>
            </a:r>
            <a:r>
              <a:rPr lang="en-US" dirty="0"/>
              <a:t>.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хришћанском</a:t>
            </a:r>
            <a:r>
              <a:rPr lang="en-US" dirty="0"/>
              <a:t> </a:t>
            </a:r>
            <a:r>
              <a:rPr lang="en-US" dirty="0" err="1"/>
              <a:t>веровању</a:t>
            </a:r>
            <a:r>
              <a:rPr lang="en-US" dirty="0"/>
              <a:t>, </a:t>
            </a:r>
            <a:r>
              <a:rPr lang="en-US" dirty="0" err="1"/>
              <a:t>прорицао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укидање</a:t>
            </a:r>
            <a:r>
              <a:rPr lang="en-US" dirty="0"/>
              <a:t> и </a:t>
            </a:r>
            <a:r>
              <a:rPr lang="en-US" dirty="0" err="1"/>
              <a:t>престанак</a:t>
            </a:r>
            <a:r>
              <a:rPr lang="en-US" dirty="0"/>
              <a:t> </a:t>
            </a:r>
            <a:r>
              <a:rPr lang="en-US" dirty="0" err="1"/>
              <a:t>старозаветне</a:t>
            </a:r>
            <a:r>
              <a:rPr lang="en-US" dirty="0"/>
              <a:t> </a:t>
            </a:r>
            <a:r>
              <a:rPr lang="en-US" dirty="0" err="1"/>
              <a:t>жртве</a:t>
            </a:r>
            <a:r>
              <a:rPr lang="en-US" dirty="0"/>
              <a:t> и </a:t>
            </a:r>
            <a:r>
              <a:rPr lang="en-US" dirty="0" err="1"/>
              <a:t>укидање</a:t>
            </a:r>
            <a:r>
              <a:rPr lang="en-US" dirty="0"/>
              <a:t> </a:t>
            </a:r>
            <a:r>
              <a:rPr lang="en-US" dirty="0">
                <a:hlinkClick r:id="rId9"/>
              </a:rPr>
              <a:t>суботе</a:t>
            </a:r>
            <a:r>
              <a:rPr lang="en-US" dirty="0"/>
              <a:t> (</a:t>
            </a:r>
            <a:r>
              <a:rPr lang="en-US" dirty="0" err="1"/>
              <a:t>уместо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 </a:t>
            </a:r>
            <a:r>
              <a:rPr lang="en-US" dirty="0">
                <a:hlinkClick r:id="rId10"/>
              </a:rPr>
              <a:t>Христос</a:t>
            </a:r>
            <a:r>
              <a:rPr lang="en-US" dirty="0"/>
              <a:t> </a:t>
            </a:r>
            <a:r>
              <a:rPr lang="en-US" dirty="0" err="1"/>
              <a:t>установио</a:t>
            </a:r>
            <a:r>
              <a:rPr lang="en-US" dirty="0"/>
              <a:t> </a:t>
            </a:r>
            <a:r>
              <a:rPr lang="en-US" dirty="0">
                <a:hlinkClick r:id="rId11"/>
              </a:rPr>
              <a:t>недељу</a:t>
            </a:r>
            <a:r>
              <a:rPr lang="en-US" dirty="0"/>
              <a:t>), и </a:t>
            </a:r>
            <a:r>
              <a:rPr lang="en-US" dirty="0" err="1"/>
              <a:t>долазак</a:t>
            </a:r>
            <a:r>
              <a:rPr lang="en-US" dirty="0"/>
              <a:t> </a:t>
            </a:r>
            <a:r>
              <a:rPr lang="en-US" dirty="0" err="1"/>
              <a:t>Господа</a:t>
            </a:r>
            <a:r>
              <a:rPr lang="en-US" dirty="0"/>
              <a:t>, и </a:t>
            </a:r>
            <a:r>
              <a:rPr lang="en-US" dirty="0" err="1"/>
              <a:t>богатство</a:t>
            </a:r>
            <a:r>
              <a:rPr lang="en-US" dirty="0"/>
              <a:t> </a:t>
            </a:r>
            <a:r>
              <a:rPr lang="en-US" dirty="0" err="1"/>
              <a:t>дарова</a:t>
            </a:r>
            <a:r>
              <a:rPr lang="en-US" dirty="0"/>
              <a:t>,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донети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Собом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земљу</a:t>
            </a:r>
            <a:r>
              <a:rPr lang="en-US" dirty="0"/>
              <a:t>. </a:t>
            </a:r>
            <a:r>
              <a:rPr lang="en-US" dirty="0" err="1"/>
              <a:t>Тако</a:t>
            </a:r>
            <a:r>
              <a:rPr lang="en-US" dirty="0"/>
              <a:t> у </a:t>
            </a:r>
            <a:r>
              <a:rPr lang="en-US" dirty="0" err="1"/>
              <a:t>његовој</a:t>
            </a:r>
            <a:r>
              <a:rPr lang="en-US" dirty="0"/>
              <a:t> </a:t>
            </a:r>
            <a:r>
              <a:rPr lang="en-US" dirty="0" err="1"/>
              <a:t>књизи</a:t>
            </a:r>
            <a:r>
              <a:rPr lang="en-US" dirty="0"/>
              <a:t> </a:t>
            </a:r>
            <a:r>
              <a:rPr lang="en-US" dirty="0" err="1"/>
              <a:t>пише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старозаветну</a:t>
            </a:r>
            <a:r>
              <a:rPr lang="en-US" dirty="0"/>
              <a:t> </a:t>
            </a:r>
            <a:r>
              <a:rPr lang="en-US" dirty="0" err="1"/>
              <a:t>синагогу</a:t>
            </a:r>
            <a:r>
              <a:rPr lang="en-US" dirty="0"/>
              <a:t> </a:t>
            </a:r>
            <a:r>
              <a:rPr lang="en-US" dirty="0">
                <a:hlinkClick r:id="rId12"/>
              </a:rPr>
              <a:t>јеврејску</a:t>
            </a:r>
            <a:r>
              <a:rPr lang="en-US" dirty="0"/>
              <a:t>: „И </a:t>
            </a:r>
            <a:r>
              <a:rPr lang="en-US" dirty="0" err="1"/>
              <a:t>укинућу</a:t>
            </a:r>
            <a:r>
              <a:rPr lang="en-US" dirty="0"/>
              <a:t> </a:t>
            </a:r>
            <a:r>
              <a:rPr lang="en-US" dirty="0" err="1"/>
              <a:t>сваку</a:t>
            </a:r>
            <a:r>
              <a:rPr lang="en-US" dirty="0"/>
              <a:t> </a:t>
            </a:r>
            <a:r>
              <a:rPr lang="en-US" dirty="0" err="1"/>
              <a:t>радост</a:t>
            </a:r>
            <a:r>
              <a:rPr lang="en-US" dirty="0"/>
              <a:t> </a:t>
            </a:r>
            <a:r>
              <a:rPr lang="en-US" dirty="0" err="1"/>
              <a:t>њезину</a:t>
            </a:r>
            <a:r>
              <a:rPr lang="en-US" dirty="0"/>
              <a:t>, </a:t>
            </a:r>
            <a:r>
              <a:rPr lang="en-US" dirty="0" err="1"/>
              <a:t>светковине</a:t>
            </a:r>
            <a:r>
              <a:rPr lang="en-US" dirty="0"/>
              <a:t> </a:t>
            </a:r>
            <a:r>
              <a:rPr lang="en-US" dirty="0" err="1"/>
              <a:t>њезине</a:t>
            </a:r>
            <a:r>
              <a:rPr lang="en-US" dirty="0"/>
              <a:t>, </a:t>
            </a:r>
            <a:r>
              <a:rPr lang="en-US" dirty="0" err="1"/>
              <a:t>младине</a:t>
            </a:r>
            <a:r>
              <a:rPr lang="en-US" dirty="0"/>
              <a:t> </a:t>
            </a:r>
            <a:r>
              <a:rPr lang="en-US" dirty="0" err="1"/>
              <a:t>њезине</a:t>
            </a:r>
            <a:r>
              <a:rPr lang="en-US" dirty="0"/>
              <a:t> и </a:t>
            </a:r>
            <a:r>
              <a:rPr lang="en-US" dirty="0" err="1"/>
              <a:t>суботе</a:t>
            </a:r>
            <a:r>
              <a:rPr lang="en-US" dirty="0"/>
              <a:t> </a:t>
            </a:r>
            <a:r>
              <a:rPr lang="en-US" dirty="0" err="1"/>
              <a:t>њезине</a:t>
            </a:r>
            <a:r>
              <a:rPr lang="en-US" dirty="0"/>
              <a:t> и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празнике</a:t>
            </a:r>
            <a:r>
              <a:rPr lang="en-US" dirty="0"/>
              <a:t> </a:t>
            </a:r>
            <a:r>
              <a:rPr lang="en-US" dirty="0" err="1"/>
              <a:t>њезине</a:t>
            </a:r>
            <a:r>
              <a:rPr lang="en-US" dirty="0"/>
              <a:t>“ (</a:t>
            </a:r>
            <a:r>
              <a:rPr lang="en-US" dirty="0" err="1"/>
              <a:t>Ос</a:t>
            </a:r>
            <a:r>
              <a:rPr lang="en-US" dirty="0"/>
              <a:t>. 2, II). </a:t>
            </a:r>
            <a:r>
              <a:rPr lang="en-US" dirty="0" err="1"/>
              <a:t>Умро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</a:t>
            </a:r>
            <a:r>
              <a:rPr lang="en-US" dirty="0" err="1"/>
              <a:t>дубокој</a:t>
            </a:r>
            <a:r>
              <a:rPr lang="en-US" dirty="0"/>
              <a:t> </a:t>
            </a:r>
            <a:r>
              <a:rPr lang="en-US" dirty="0" err="1"/>
              <a:t>старости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4" descr="A picture containing text, book&#10;&#10;Description generated with very high confidence">
            <a:extLst>
              <a:ext uri="{FF2B5EF4-FFF2-40B4-BE49-F238E27FC236}">
                <a16:creationId xmlns="" xmlns:a16="http://schemas.microsoft.com/office/drawing/2014/main" id="{0CCB4242-2BAF-4A01-A0D0-E6F2BE0FE1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8720" y="1381125"/>
            <a:ext cx="20955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F6B14D-5F1C-4E08-A302-8928F043C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1116031"/>
            <a:ext cx="8915400" cy="47958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                                              </a:t>
            </a:r>
            <a:r>
              <a:rPr lang="en-US" sz="2400" b="1" dirty="0"/>
              <a:t>  </a:t>
            </a:r>
            <a:r>
              <a:rPr lang="en-US" sz="2400" b="1" dirty="0" err="1"/>
              <a:t>Занимљивости</a:t>
            </a:r>
          </a:p>
          <a:p>
            <a:r>
              <a:rPr lang="en-US" dirty="0" err="1"/>
              <a:t>Име</a:t>
            </a:r>
            <a:r>
              <a:rPr lang="en-US" dirty="0"/>
              <a:t> </a:t>
            </a:r>
            <a:r>
              <a:rPr lang="en-US" dirty="0" err="1"/>
              <a:t>пророка</a:t>
            </a:r>
            <a:r>
              <a:rPr lang="en-US" dirty="0"/>
              <a:t> </a:t>
            </a:r>
            <a:r>
              <a:rPr lang="en-US" dirty="0" err="1"/>
              <a:t>Осије</a:t>
            </a:r>
            <a:r>
              <a:rPr lang="en-US" dirty="0"/>
              <a:t> у </a:t>
            </a:r>
            <a:r>
              <a:rPr lang="en-US" dirty="0" err="1"/>
              <a:t>преводу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 "</a:t>
            </a:r>
            <a:r>
              <a:rPr lang="en-US" dirty="0" err="1"/>
              <a:t>Јахве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спасење</a:t>
            </a:r>
            <a:r>
              <a:rPr lang="en-US" dirty="0"/>
              <a:t>"</a:t>
            </a:r>
          </a:p>
          <a:p>
            <a:r>
              <a:rPr lang="en-US" dirty="0" err="1"/>
              <a:t>Књига</a:t>
            </a:r>
            <a:r>
              <a:rPr lang="en-US" dirty="0"/>
              <a:t> </a:t>
            </a:r>
            <a:r>
              <a:rPr lang="en-US" dirty="0" err="1"/>
              <a:t>пророка</a:t>
            </a:r>
            <a:r>
              <a:rPr lang="en-US" dirty="0"/>
              <a:t> </a:t>
            </a:r>
            <a:r>
              <a:rPr lang="en-US" dirty="0" err="1"/>
              <a:t>Осије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28. </a:t>
            </a:r>
            <a:r>
              <a:rPr lang="en-US" dirty="0" err="1"/>
              <a:t>Књига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реду,у</a:t>
            </a:r>
            <a:r>
              <a:rPr lang="en-US" dirty="0"/>
              <a:t> </a:t>
            </a:r>
            <a:r>
              <a:rPr lang="en-US" dirty="0" err="1"/>
              <a:t>Старом</a:t>
            </a:r>
            <a:r>
              <a:rPr lang="en-US" dirty="0"/>
              <a:t> </a:t>
            </a:r>
            <a:r>
              <a:rPr lang="en-US" dirty="0" err="1"/>
              <a:t>завјету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14 </a:t>
            </a:r>
            <a:r>
              <a:rPr lang="en-US" dirty="0" err="1"/>
              <a:t>глава</a:t>
            </a:r>
          </a:p>
          <a:p>
            <a:r>
              <a:rPr lang="en-US" dirty="0" err="1"/>
              <a:t>Осија</a:t>
            </a:r>
            <a:r>
              <a:rPr lang="en-US" dirty="0"/>
              <a:t> </a:t>
            </a:r>
            <a:r>
              <a:rPr lang="en-US" dirty="0" err="1"/>
              <a:t>изговара</a:t>
            </a:r>
            <a:r>
              <a:rPr lang="en-US" dirty="0"/>
              <a:t> </a:t>
            </a:r>
            <a:r>
              <a:rPr lang="en-US" dirty="0" err="1"/>
              <a:t>око</a:t>
            </a:r>
            <a:r>
              <a:rPr lang="en-US" dirty="0"/>
              <a:t> 150 </a:t>
            </a:r>
            <a:r>
              <a:rPr lang="en-US" dirty="0" err="1"/>
              <a:t>изјава</a:t>
            </a:r>
            <a:r>
              <a:rPr lang="en-US" dirty="0"/>
              <a:t> у </a:t>
            </a:r>
            <a:r>
              <a:rPr lang="en-US" dirty="0" err="1"/>
              <a:t>вези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гријесима</a:t>
            </a:r>
            <a:r>
              <a:rPr lang="en-US" dirty="0"/>
              <a:t> </a:t>
            </a:r>
            <a:r>
              <a:rPr lang="en-US" dirty="0" err="1"/>
              <a:t>свога</a:t>
            </a:r>
            <a:r>
              <a:rPr lang="en-US" dirty="0"/>
              <a:t> </a:t>
            </a:r>
            <a:r>
              <a:rPr lang="en-US" dirty="0" err="1"/>
              <a:t>народа</a:t>
            </a:r>
          </a:p>
          <a:p>
            <a:r>
              <a:rPr lang="en-US" dirty="0" err="1"/>
              <a:t>Осија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помиње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мјестима</a:t>
            </a:r>
            <a:r>
              <a:rPr lang="en-US" dirty="0"/>
              <a:t> у </a:t>
            </a:r>
            <a:r>
              <a:rPr lang="en-US" dirty="0" err="1"/>
              <a:t>Библији</a:t>
            </a:r>
          </a:p>
        </p:txBody>
      </p:sp>
      <p:pic>
        <p:nvPicPr>
          <p:cNvPr id="4" name="Picture 4" descr="A picture containing text, book&#10;&#10;Description generated with very high confidence">
            <a:extLst>
              <a:ext uri="{FF2B5EF4-FFF2-40B4-BE49-F238E27FC236}">
                <a16:creationId xmlns="" xmlns:a16="http://schemas.microsoft.com/office/drawing/2014/main" id="{92C4FDE2-8E3A-410C-9491-DAF7DBFFF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7594" y="4314825"/>
            <a:ext cx="2095963" cy="2590800"/>
          </a:xfrm>
          <a:prstGeom prst="rect">
            <a:avLst/>
          </a:prstGeom>
        </p:spPr>
      </p:pic>
      <p:pic>
        <p:nvPicPr>
          <p:cNvPr id="6" name="Picture 4" descr="A picture containing text, book&#10;&#10;Description generated with very high confidence">
            <a:extLst>
              <a:ext uri="{FF2B5EF4-FFF2-40B4-BE49-F238E27FC236}">
                <a16:creationId xmlns="" xmlns:a16="http://schemas.microsoft.com/office/drawing/2014/main" id="{9F1884C4-04D1-4952-AFE8-051632599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8" y="4264473"/>
            <a:ext cx="209596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4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9600" b="1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KPAJ</a:t>
            </a:r>
            <a:endParaRPr lang="bs-Latn-BA" sz="9600" b="1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68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Gothic Std B</vt:lpstr>
      <vt:lpstr>Aharoni</vt:lpstr>
      <vt:lpstr>Arial</vt:lpstr>
      <vt:lpstr>Century Gothic</vt:lpstr>
      <vt:lpstr>Wingdings</vt:lpstr>
      <vt:lpstr>Wingdings 3</vt:lpstr>
      <vt:lpstr>Wisp</vt:lpstr>
      <vt:lpstr>Пророк Осија</vt:lpstr>
      <vt:lpstr>PowerPoint Presentation</vt:lpstr>
      <vt:lpstr>PowerPoint Presentation</vt:lpstr>
      <vt:lpstr>Нешто више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</dc:creator>
  <cp:lastModifiedBy>Dragan</cp:lastModifiedBy>
  <cp:revision>5</cp:revision>
  <dcterms:created xsi:type="dcterms:W3CDTF">2014-09-12T02:13:59Z</dcterms:created>
  <dcterms:modified xsi:type="dcterms:W3CDTF">2020-03-24T23:01:49Z</dcterms:modified>
</cp:coreProperties>
</file>