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4/14/2019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ПРОПОВИЈЕД ИСУСА ХРИСТА У НАЗАРЕТУ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ИСПУЊЕЊЕ ПРОРОЧАНСТАВА У ЛИЧНОСТИ ХРИСТА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ПРОПОВЈЕД ХРИСТОВА У НАЗАРЕТУ</a:t>
            </a:r>
            <a:endParaRPr lang="en-US" dirty="0"/>
          </a:p>
        </p:txBody>
      </p:sp>
      <p:pic>
        <p:nvPicPr>
          <p:cNvPr id="6146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359301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ПРОПОВЈЕД ХРИСТОВА У НАЗАРЕТУ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Христос или Месија или Спаситељ је требало да се роди у Назарету по пророштвима.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У јеврејском језику ријеч Назарен је означавала или оне који су се издвојили из неке групе ради упражњавања Закона строжије него иначе или пак они који су чистији од других.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8768" y="1600200"/>
            <a:ext cx="672646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Христос након кушања долази у Назарет да држи проповјед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Међу чистима - Проповијед је требала да буде најприје прихваћена од оних који себе сматрају за боље од других.</a:t>
            </a:r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Христос као онај који је Назарећанин по рођењу је требало да буде прихваћен наприје од својих сународника </a:t>
            </a:r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Христос долази у суботу у синагогу да подучава као најважнији дан у седмичном кругу када је већина људи слободна да се посвети молитви.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sr-Cyrl-RS" dirty="0" smtClean="0"/>
              <a:t>Христос добија од ризничара свитак Пророштва Исиајиних и отвара мјесто које се односи на њега као на Спаситеља</a:t>
            </a:r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ПРОРОШТВО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,,Дух Господњи је на мени; зато ме помаза да благовијестим сиромасима; посла ме да исцијелим скрушене у срцу; да проповиједам заробљенима, да ће бити пуштени и слијепима да ће прогледати; да ослободим потлачене; и да проповиједам пријатну годину Господњу” (Лк 4, 18-19)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ОБЈАШЊЕЊЕ ИСАИЈЕ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ДУХ ГОСПОДЊИ ЈЕ НА МЕНИ – Месија на јеврејском значи дословице онај који је помазан уљем.</a:t>
            </a:r>
          </a:p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BA" dirty="0" smtClean="0"/>
              <a:t>И ДА ПРОПОВИЈЕДАМ ПРИЈАТНУ ГОДИНУ ГОСПОДЊУ - </a:t>
            </a:r>
            <a:r>
              <a:rPr lang="sr-Cyrl-RS" sz="2400" dirty="0" smtClean="0"/>
              <a:t>Ово се односи управо на вријеме испуњења када је месија дошао како су пророштва предсказала </a:t>
            </a:r>
            <a:endParaRPr lang="en-US" sz="2400" dirty="0" smtClean="0"/>
          </a:p>
          <a:p>
            <a:pPr marL="548640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Година више неће бити сурова него пријатна </a:t>
            </a:r>
            <a:endParaRPr lang="en-US" dirty="0" smtClean="0"/>
          </a:p>
          <a:p>
            <a:endParaRPr lang="sr-Cyrl-B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НАКОН ТУМАЧЕЊА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BA" dirty="0" smtClean="0"/>
              <a:t>Христос рече: ,,ДАНАС СЕ ИСПУНИ ОВО ПИСМО” - </a:t>
            </a:r>
            <a:r>
              <a:rPr lang="sr-Cyrl-RS" dirty="0" smtClean="0"/>
              <a:t>мислећи на себе управо и надајући се да они који слушају и читају Писмо ће ово лако разумијети</a:t>
            </a:r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Међутим реакција је управо супротна. Они  се чуде јер знају сви да је то син Јосифа столара и да није ишао ни у какве школе, а овако говори.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sr-Cyrl-RS" dirty="0" smtClean="0"/>
              <a:t>Христос закључује да без обзира на све људи који би требало да га познају и вјерују му имају сумњу</a:t>
            </a:r>
            <a:endParaRPr lang="en-US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705599" cy="524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9522" y="1600200"/>
            <a:ext cx="708495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КРАЈ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Cyrl-BA" smtClean="0"/>
              <a:t>ХВАЛА НА ПАЖЊИ</a:t>
            </a:r>
            <a:endParaRPr lang="sr-Cyrl-B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СИНАГОГА – мјесто молитве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Синагога је била мјесто молитве.</a:t>
            </a:r>
          </a:p>
          <a:p>
            <a:pPr>
              <a:buNone/>
            </a:pPr>
            <a:r>
              <a:rPr lang="sr-Cyrl-BA" dirty="0" smtClean="0"/>
              <a:t>- Јевреји су жртве приносили само у Јерусалиму у храму.</a:t>
            </a:r>
          </a:p>
          <a:p>
            <a:pPr>
              <a:buFontTx/>
              <a:buChar char="-"/>
            </a:pPr>
            <a:r>
              <a:rPr lang="sr-Cyrl-BA" dirty="0" smtClean="0"/>
              <a:t>Друго мјесто за богослужење било је забрањено.</a:t>
            </a:r>
          </a:p>
          <a:p>
            <a:pPr>
              <a:buFontTx/>
              <a:buChar char="-"/>
            </a:pPr>
            <a:r>
              <a:rPr lang="sr-Cyrl-BA" dirty="0" smtClean="0"/>
              <a:t>Синагога је настала као потреба људи који нису могли да дођу до Јерусалима.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ИЗГЛЕД СИНАГОГЕ</a:t>
            </a:r>
            <a:endParaRPr lang="en-US" dirty="0"/>
          </a:p>
        </p:txBody>
      </p:sp>
      <p:pic>
        <p:nvPicPr>
          <p:cNvPr id="1026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46100"/>
            <a:ext cx="5793425" cy="41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СИНАГОГА – мјесто сабирања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Синагога на јеврејском језику значи сабрати се</a:t>
            </a:r>
          </a:p>
          <a:p>
            <a:r>
              <a:rPr lang="sr-Cyrl-BA" dirty="0" smtClean="0"/>
              <a:t>Мјесто на којем се искључиво читају и тумаче дијелови Светог Писма</a:t>
            </a:r>
          </a:p>
          <a:p>
            <a:r>
              <a:rPr lang="sr-Cyrl-BA" dirty="0" smtClean="0"/>
              <a:t>Централно мјесто у синагоги заузима ормар у кме се чувају свици Светог Писма.</a:t>
            </a:r>
          </a:p>
          <a:p>
            <a:r>
              <a:rPr lang="sr-Cyrl-BA" dirty="0" smtClean="0"/>
              <a:t>Они се износе само по потреби када је вријеме молитве и кад је ту неко ко умије да чита и тумачи. </a:t>
            </a:r>
          </a:p>
          <a:p>
            <a:r>
              <a:rPr lang="sr-Cyrl-BA" dirty="0" smtClean="0"/>
              <a:t>Рабини су били људи који су се касније специјализовали само за то, они нису били свештеници.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ПРЕСЈЕК ЈЕДНЕ СИНАГОГЕ</a:t>
            </a:r>
            <a:endParaRPr lang="en-US" dirty="0"/>
          </a:p>
        </p:txBody>
      </p:sp>
      <p:pic>
        <p:nvPicPr>
          <p:cNvPr id="2050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239000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Рабин пред Синагогом</a:t>
            </a:r>
            <a:endParaRPr lang="en-US" dirty="0"/>
          </a:p>
        </p:txBody>
      </p:sp>
      <p:pic>
        <p:nvPicPr>
          <p:cNvPr id="3074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19263"/>
            <a:ext cx="685799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Унутрашњост синагоге</a:t>
            </a:r>
            <a:endParaRPr lang="en-US" dirty="0"/>
          </a:p>
        </p:txBody>
      </p:sp>
      <p:pic>
        <p:nvPicPr>
          <p:cNvPr id="4098" name="Picture 2" descr="C:\Users\HP\Desktop\za prezentaciju\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2431" y="1600200"/>
            <a:ext cx="707913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НАЗАРЕТ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Град Назарет добио је име од ријечи Нетсер што значи клијање. </a:t>
            </a:r>
          </a:p>
          <a:p>
            <a:r>
              <a:rPr lang="sr-Cyrl-BA" dirty="0" smtClean="0"/>
              <a:t>Назарет се налази на 350 м надморске висине.</a:t>
            </a:r>
          </a:p>
          <a:p>
            <a:r>
              <a:rPr lang="sr-Cyrl-BA" dirty="0" smtClean="0"/>
              <a:t>Удаљен је 25 км од Галилејског језера гдје Господ често боравио.</a:t>
            </a:r>
          </a:p>
          <a:p>
            <a:r>
              <a:rPr lang="sr-Cyrl-BA" dirty="0" smtClean="0"/>
              <a:t>Данас Назарет има преко 100.000 становника.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ГЕОГРАФСКИ ПОЛОЖАЈ НАЗАРЕТА</a:t>
            </a:r>
            <a:endParaRPr lang="en-US" dirty="0"/>
          </a:p>
        </p:txBody>
      </p:sp>
      <p:pic>
        <p:nvPicPr>
          <p:cNvPr id="5122" name="Picture 2" descr="C:\Users\HP\Desktop\za prezentaciju\Nazareth_Israel_Ma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410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512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ПРОПОВИЈЕД ИСУСА ХРИСТА У НАЗАРЕТУ</vt:lpstr>
      <vt:lpstr>СИНАГОГА – мјесто молитве</vt:lpstr>
      <vt:lpstr>ИЗГЛЕД СИНАГОГЕ</vt:lpstr>
      <vt:lpstr>СИНАГОГА – мјесто сабирања</vt:lpstr>
      <vt:lpstr>ПРЕСЈЕК ЈЕДНЕ СИНАГОГЕ</vt:lpstr>
      <vt:lpstr>Рабин пред Синагогом</vt:lpstr>
      <vt:lpstr>Унутрашњост синагоге</vt:lpstr>
      <vt:lpstr>НАЗАРЕТ</vt:lpstr>
      <vt:lpstr>ГЕОГРАФСКИ ПОЛОЖАЈ НАЗАРЕТА</vt:lpstr>
      <vt:lpstr>ПРОПОВЈЕД ХРИСТОВА У НАЗАРЕТУ</vt:lpstr>
      <vt:lpstr>ПРОПОВЈЕД ХРИСТОВА У НАЗАРЕТУ</vt:lpstr>
      <vt:lpstr>PowerPoint Presentation</vt:lpstr>
      <vt:lpstr>Христос након кушања долази у Назарет да држи проповјед</vt:lpstr>
      <vt:lpstr>ПРОРОШТВО</vt:lpstr>
      <vt:lpstr>ОБЈАШЊЕЊЕ ИСАИЈЕ</vt:lpstr>
      <vt:lpstr>НАКОН ТУМАЧЕЊА</vt:lpstr>
      <vt:lpstr>PowerPoint Presentation</vt:lpstr>
      <vt:lpstr>PowerPoint Presentation</vt:lpstr>
      <vt:lpstr>КРАЈ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ПРОПОВИЈЕД ИСУСА ХРИСТА У НАЗАРЕТУ</dc:title>
  <dc:creator>HP</dc:creator>
  <cp:lastModifiedBy>Dragan</cp:lastModifiedBy>
  <cp:revision>1</cp:revision>
  <dcterms:created xsi:type="dcterms:W3CDTF">2018-11-27T23:10:24Z</dcterms:created>
  <dcterms:modified xsi:type="dcterms:W3CDTF">2019-04-14T18:43:09Z</dcterms:modified>
</cp:coreProperties>
</file>