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3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2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3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85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8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8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14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83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1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6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6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6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7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86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7162" y="1906073"/>
            <a:ext cx="5898524" cy="24598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„</a:t>
            </a:r>
            <a:r>
              <a:rPr lang="sr-Cyrl-R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Причешће – храна за вечни живот“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5709634" cy="6767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27324" y="5241701"/>
            <a:ext cx="3490175" cy="9916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Стефан Брековић, наставник верске наставе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3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512" y="4825094"/>
            <a:ext cx="9404723" cy="15370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Грчка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реч Литургија значи заједничко дело, дело народа, јавна служба. У ужем, црквеном смислу, то је дело Цркве, дело свега народа Божијег, служба Цркве. Назива се и Тајном над Тајнама.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2" y="180304"/>
            <a:ext cx="7482624" cy="4520484"/>
          </a:xfrm>
        </p:spPr>
      </p:pic>
      <p:sp>
        <p:nvSpPr>
          <p:cNvPr id="9" name="Rectangle 8"/>
          <p:cNvSpPr/>
          <p:nvPr/>
        </p:nvSpPr>
        <p:spPr>
          <a:xfrm>
            <a:off x="8397026" y="1287887"/>
            <a:ext cx="3271234" cy="31424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Други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назив којом се означава Литургија је Евхаристија, што у преводу са грчког, значи благодарење, захвалност, што и јесте суштински карактер ове Божије службе – наша молитвена захвалност за све дарове које добијамо од Господа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7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45" y="4353060"/>
            <a:ext cx="5191758" cy="20586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Свету Литургију установио је 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Господ 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Исус Христос пред својим ученицима на последњој вечери, уочи свога страдања и 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смрти. Света Литургија продужетак је ове прве Тајне вечере.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2" y="231819"/>
            <a:ext cx="5769736" cy="386366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42" y="3181435"/>
            <a:ext cx="3618964" cy="2343250"/>
          </a:xfrm>
        </p:spPr>
      </p:pic>
      <p:sp>
        <p:nvSpPr>
          <p:cNvPr id="12" name="Rectangle 11"/>
          <p:cNvSpPr/>
          <p:nvPr/>
        </p:nvSpPr>
        <p:spPr>
          <a:xfrm>
            <a:off x="6362164" y="360607"/>
            <a:ext cx="4082602" cy="269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„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кад јеђаху, узе Исус хлеб и благословивши га преломи га и даваше ученицима, говорећи: узмите, једите ово је тело моје. И узе чашу и давши хвалу даде им говорећи: пијте из ње сви; јер је ово крв моја новога завета која ће се пролити за многе ради отпуштања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греха</a:t>
            </a:r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 </a:t>
            </a:r>
          </a:p>
          <a:p>
            <a:pPr algn="ctr"/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(Мт 26, 26-28)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ru-RU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2242" y="5680289"/>
            <a:ext cx="3181082" cy="9916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„Ово чините у мој </a:t>
            </a:r>
            <a:r>
              <a:rPr lang="sr-Cyrl-R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</a:t>
            </a:r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помен“</a:t>
            </a:r>
          </a:p>
          <a:p>
            <a:pPr algn="ctr"/>
            <a:r>
              <a:rPr lang="sr-Cyrl-RS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(Лк 22,19)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H="1" flipV="1">
            <a:off x="8403465" y="5124814"/>
            <a:ext cx="19318" cy="555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1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681" y="568625"/>
            <a:ext cx="4868215" cy="276700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Кроз Литургију дато нам је да сагледамо Христов живот и да за Његовом Часном Трпезом учествујемо као причасници, они који примају Свето Причешће, тј. Тело и Крв Христову.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347730"/>
            <a:ext cx="6452315" cy="4211391"/>
          </a:xfrm>
        </p:spPr>
      </p:pic>
      <p:sp>
        <p:nvSpPr>
          <p:cNvPr id="6" name="Rectangle 5"/>
          <p:cNvSpPr/>
          <p:nvPr/>
        </p:nvSpPr>
        <p:spPr>
          <a:xfrm>
            <a:off x="795269" y="4675031"/>
            <a:ext cx="5325413" cy="20219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Кроз Свету Литургију сједињени смо и са Богородицом и свима Светима, анђелским силама, својим прецима, уснулима у Господу, свима за које се молимо и са којима саучествујемо у овој Светој Тајни.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4" y="3606085"/>
            <a:ext cx="4610636" cy="27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916" y="1751528"/>
            <a:ext cx="4886406" cy="33098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Епископ је икона Христова на Светој Литургији.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23" y="656823"/>
            <a:ext cx="3783447" cy="5035639"/>
          </a:xfrm>
        </p:spPr>
      </p:pic>
    </p:spTree>
    <p:extLst>
      <p:ext uri="{BB962C8B-B14F-4D97-AF65-F5344CB8AC3E}">
        <p14:creationId xmlns:p14="http://schemas.microsoft.com/office/powerpoint/2010/main" val="1298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692" y="180305"/>
            <a:ext cx="9404723" cy="146819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Као што је Господ био окружен апостолима, тако је и епископ на Светој Литургији окружен свештеницима, ђаконима и верним народом.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7" y="1944708"/>
            <a:ext cx="5817347" cy="39910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1944709"/>
            <a:ext cx="5606604" cy="39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009" y="1300766"/>
            <a:ext cx="4551555" cy="355456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Данас 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 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 Литургијском животу 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Православне Цркве служе три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Литургије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То су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Литургије 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ветог 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Јована Златоустог,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Светог 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Василија Великог и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Пређеосвећена.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Литургија Светог Јована Златоустог 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 служи током читаве године, осим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обичних дана Великог поста, 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као и првих пет недеља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поменутог поста.</a:t>
            </a:r>
            <a:r>
              <a:rPr lang="ru-RU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US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7" y="452717"/>
            <a:ext cx="4971245" cy="5537916"/>
          </a:xfrm>
        </p:spPr>
      </p:pic>
    </p:spTree>
    <p:extLst>
      <p:ext uri="{BB962C8B-B14F-4D97-AF65-F5344CB8AC3E}">
        <p14:creationId xmlns:p14="http://schemas.microsoft.com/office/powerpoint/2010/main" val="22587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768" y="1519707"/>
            <a:ext cx="4203826" cy="361711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Примамањем Светог Причешћа примамо 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самога 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Живога 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Христа у 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себе Тако 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сједињени с Њим, задобијамо вечни живот, према Његовим речима: „Ко једе моје тело и пије моју крв стоји у мени и ја у њему” (Јн. 6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56). „Ко једе мене и он ће живети мене ради" (Јн. 6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57) </a:t>
            </a:r>
            <a:r>
              <a:rPr lang="sr-Cyrl-C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sr-Cyrl-C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4" descr="https://fbcdn-sphotos-c-a.akamaihd.net/hphotos-ak-ash2/35759_407085666955_280649_n.jpg?lvh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903" y="0"/>
            <a:ext cx="4643438" cy="6809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6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861" y="452718"/>
            <a:ext cx="6272011" cy="12601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 </a:t>
            </a:r>
            <a:r>
              <a:rPr lang="sr-Cyrl-RS" dirty="0" smtClean="0"/>
              <a:t>   </a:t>
            </a:r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Да поновимо!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Шта је Света Литургија?</a:t>
            </a:r>
          </a:p>
          <a:p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Који је други назив за Светој Литургију?</a:t>
            </a:r>
          </a:p>
          <a:p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чему ми благодаримо Богу на Светој Литургији?</a:t>
            </a:r>
          </a:p>
          <a:p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 је установио Свету Литургију?</a:t>
            </a:r>
          </a:p>
          <a:p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Када је установљена Света Литургија?</a:t>
            </a:r>
          </a:p>
          <a:p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Којим речима је Господ благословио хлеб и вино на Тајној вечери?</a:t>
            </a:r>
          </a:p>
          <a:p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 киме имамо заједницу у Светој Литургији?</a:t>
            </a:r>
          </a:p>
          <a:p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 је икона Христова на Литургији?</a:t>
            </a:r>
          </a:p>
          <a:p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 је још део Свете Литургије осим епископа?</a:t>
            </a:r>
          </a:p>
          <a:p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Коме је посвећена Света Литургија, коју служимо највећим делом током године?</a:t>
            </a:r>
          </a:p>
          <a:p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Шта је Господ рекао за оне који једу Његово тело и крв (хлеб и вино)?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13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359</TotalTime>
  <Words>465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 „Причешће – храна за вечни живот“</vt:lpstr>
      <vt:lpstr>Грчка реч Литургија значи заједничко дело, дело народа, јавна служба. У ужем, црквеном смислу, то је дело Цркве, дело свега народа Божијег, служба Цркве. Назива се и Тајном над Тајнама. </vt:lpstr>
      <vt:lpstr>Свету Литургију установио је Господ Исус Христос пред својим ученицима на последњој вечери, уочи свога страдања и смрти. Света Литургија продужетак је ове прве Тајне вечере.</vt:lpstr>
      <vt:lpstr>Кроз Литургију дато нам је да сагледамо Христов живот и да за Његовом Часном Трпезом учествујемо као причасници, они који примају Свето Причешће, тј. Тело и Крв Христову.</vt:lpstr>
      <vt:lpstr>Епископ је икона Христова на Светој Литургији.</vt:lpstr>
      <vt:lpstr>Као што је Господ био окружен апостолима, тако је и епископ на Светој Литургији окружен свештеницима, ђаконима и верним народом.</vt:lpstr>
      <vt:lpstr> Данас се  у Литургијском животу Православне Цркве служе три Литургије. То су Литургије Светог Јована Златоустог, Светог Василија Великог и Пређеосвећена. Литургија Светог Јована Златоустог се служи током читаве године, осим обичних дана Великог поста, као и првих пет недеља поменутог поста. </vt:lpstr>
      <vt:lpstr>Примамањем Светог Причешћа примамо самога Живога Христа у себе Тако сједињени с Њим, задобијамо вечни живот, према Његовим речима: „Ко једе моје тело и пије моју крв стоји у мени и ја у њему” (Јн. 6, 56). „Ко једе мене и он ће живети мене ради" (Јн. 6, 57)  </vt:lpstr>
      <vt:lpstr>       Да поновимо!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„Причешће – храна за вечни живот“</dc:title>
  <dc:creator>mix</dc:creator>
  <cp:lastModifiedBy>Dragan</cp:lastModifiedBy>
  <cp:revision>23</cp:revision>
  <dcterms:created xsi:type="dcterms:W3CDTF">2020-03-30T05:21:39Z</dcterms:created>
  <dcterms:modified xsi:type="dcterms:W3CDTF">2020-05-04T07:50:51Z</dcterms:modified>
</cp:coreProperties>
</file>