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00" r:id="rId3"/>
    <p:sldMasterId id="214748391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43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351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35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57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0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49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67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774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0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0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918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01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263" y="2362200"/>
            <a:ext cx="80854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Патријарх Арсеније </a:t>
            </a:r>
            <a:r>
              <a:rPr lang="sr-Latn-B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III</a:t>
            </a:r>
            <a:r>
              <a:rPr lang="sr-Cyrl-R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sr-Cyrl-R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велика сеоба срба 1690.</a:t>
            </a:r>
          </a:p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године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399"/>
            <a:ext cx="4417006" cy="3195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259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Cyrl-RS" dirty="0" smtClean="0"/>
              <a:t>....ВЕЛИКА СЕОБА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sr-Cyrl-RS" dirty="0" smtClean="0"/>
              <a:t>Избјеглички народ настанио се око Будима,Сантандреје(,,Српски рим“),Острогона и других вароши...</a:t>
            </a:r>
          </a:p>
          <a:p>
            <a:r>
              <a:rPr lang="sr-Cyrl-RS" dirty="0" smtClean="0"/>
              <a:t>У повратку из Беча ту их је затекао Ђаковић,доносивши са собом привилегије којим су сви Срби стављани под заштиту цара Леополда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956276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610782" y="228600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sr-Cyrl-R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Сеоба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77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01885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sr-Cyrl-RS" dirty="0" smtClean="0"/>
              <a:t>Српске устаничке чете наставиле су борбу против Турака.Нарочито су се истакли у бици код Сланкамена</a:t>
            </a:r>
            <a:r>
              <a:rPr lang="sr-Cyrl-RS" dirty="0"/>
              <a:t> </a:t>
            </a:r>
            <a:r>
              <a:rPr lang="sr-Cyrl-RS" dirty="0" smtClean="0"/>
              <a:t>19.08.1691 када је погинуо велики турски везир Мустафа Ћуприлић.</a:t>
            </a:r>
          </a:p>
          <a:p>
            <a:r>
              <a:rPr lang="sr-Cyrl-RS" dirty="0" smtClean="0"/>
              <a:t>Патријарх Арсеније преминуо је у Бечу 1706.године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Срби настављају борбу</a:t>
            </a:r>
            <a:endParaRPr lang="sr-Latn-BA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371600" cy="23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097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">
              <a:schemeClr val="bg2">
                <a:lumMod val="50000"/>
              </a:schemeClr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419600"/>
            <a:ext cx="7848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ЈУОШ ,,Десанка Максимовић“ Трн</a:t>
            </a:r>
          </a:p>
          <a:p>
            <a:r>
              <a:rPr lang="sr-Cyrl-R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Ученици:Марија Илић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Cyrl-R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Катарина Балта </a:t>
            </a:r>
            <a:r>
              <a:rPr lang="sr-Latn-B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VII-1</a:t>
            </a:r>
            <a:endParaRPr lang="sr-Cyrl-R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sr-Cyrl-R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Наставник:Драган Ђурић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990"/>
            <a:ext cx="2928937" cy="3597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224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/>
          <a:lstStyle/>
          <a:p>
            <a:r>
              <a:rPr lang="sr-Cyrl-RS" dirty="0" smtClean="0"/>
              <a:t>Турска је због ратова против Русије и других држава из дана у дан све више слабила.</a:t>
            </a:r>
          </a:p>
          <a:p>
            <a:r>
              <a:rPr lang="sr-Cyrl-RS" b="1" dirty="0" smtClean="0"/>
              <a:t>Велики турски везир Кара-Мустафа са силном војском опсјео је Беч ,али га је Аустријска војска потукла ,захваљујући помоћи пољског краља Јана Собејског.Турци су натјерани на повлачење на југ.</a:t>
            </a:r>
            <a:endParaRPr lang="sr-Latn-B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685800" cy="9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2997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78" y="221955"/>
            <a:ext cx="8857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Продор аустријске војске у Србију и Македонију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96" y="152400"/>
            <a:ext cx="8839200" cy="6531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290" y="483565"/>
            <a:ext cx="895860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Продор аустријске војске у Србију </a:t>
            </a:r>
          </a:p>
          <a:p>
            <a:pPr algn="ctr"/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Македонију</a:t>
            </a:r>
          </a:p>
          <a:p>
            <a:pPr algn="ctr"/>
            <a:endParaRPr lang="sr-Cyrl-R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sr-Cyrl-R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-Аустријска војска је протјерала Турке из</a:t>
            </a:r>
          </a:p>
          <a:p>
            <a:r>
              <a:rPr lang="sr-Cyrl-R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Барање,Бечке,Срема , а у септембру</a:t>
            </a:r>
          </a:p>
          <a:p>
            <a:r>
              <a:rPr lang="sr-Cyrl-R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1688. Године и из Београда.Током 1689.</a:t>
            </a:r>
          </a:p>
          <a:p>
            <a:r>
              <a:rPr lang="sr-Cyrl-R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Год. Аустријска војска заузела је цијелу </a:t>
            </a:r>
          </a:p>
          <a:p>
            <a:r>
              <a:rPr lang="sr-Cyrl-R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Србију и Македонију са Скопљем.</a:t>
            </a:r>
            <a:endParaRPr lang="en-US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047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686800" cy="3657599"/>
          </a:xfrm>
        </p:spPr>
        <p:txBody>
          <a:bodyPr/>
          <a:lstStyle/>
          <a:p>
            <a:r>
              <a:rPr lang="sr-Cyrl-RS" dirty="0" smtClean="0"/>
              <a:t>Патријарх Арсеније се у ово доба морао склонити из Пећи у Херцег Нови</a:t>
            </a:r>
          </a:p>
          <a:p>
            <a:r>
              <a:rPr lang="sr-Cyrl-RS" dirty="0" smtClean="0"/>
              <a:t>Након великих пораза на Балкану Турци су под управом  новог везира Мустафе Ћуприлића да крену у одличну онфанзиву против аустријске војске и српских устанака...</a:t>
            </a:r>
          </a:p>
          <a:p>
            <a:endParaRPr lang="sr-Latn-B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176889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537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/>
              <a:t>Пораз аустријанаца</a:t>
            </a:r>
            <a:endParaRPr lang="sr-Latn-B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5075238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Послије пораза аустријске војске код Качаника почетком јануара 1690. године почиње турска инвазија и пустошење.</a:t>
            </a:r>
          </a:p>
          <a:p>
            <a:r>
              <a:rPr lang="sr-Cyrl-RS" dirty="0" smtClean="0"/>
              <a:t>Побуњени народ и српски патријарх морали су бјежати испред Турака на сјевер.</a:t>
            </a:r>
          </a:p>
          <a:p>
            <a:r>
              <a:rPr lang="sr-Cyrl-RS" dirty="0" smtClean="0"/>
              <a:t>Долазили су и у Београд гдје је Арсеније и преминуо </a:t>
            </a:r>
          </a:p>
          <a:p>
            <a:r>
              <a:rPr lang="sr-Cyrl-RS" dirty="0" smtClean="0"/>
              <a:t>У писмује написао да Срби наставе борбу против турака и да наставе бранити своју отаџбину....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639626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7" y="304800"/>
            <a:ext cx="8009744" cy="555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841" y="5857008"/>
            <a:ext cx="816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Пораз код качаника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08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32460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Турци су опустошили многе манастира неки од њих су:Ђурђеви ступови,Лесново,Пећку патријаршију,Милешеву,Споћане и Дечане</a:t>
            </a:r>
            <a:endParaRPr lang="sr-Latn-BA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81054"/>
            <a:ext cx="3202776" cy="222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810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0.0125 0.01753 0.02569 0.02726 0.03426 C 0.03212 0.04398 0.03889 0.05116 0.04392 0.06065 C 0.05243 0.07639 0.0474 0.07315 0.05608 0.07662 C 0.06319 0.0868 0.06458 0.09005 0.07118 0.10509 C 0.07413 0.1118 0.08038 0.11435 0.0849 0.11921 C 0.08958 0.1243 0.09358 0.13055 0.09844 0.13542 C 0.10278 0.13981 0.10781 0.14282 0.11215 0.14745 C 0.11701 0.15255 0.12483 0.16412 0.12882 0.17176 C 0.13142 0.17685 0.13628 0.18773 0.13628 0.18773 C 0.13906 0.20185 0.13316 0.19491 0.12569 0.20208 C 0.11059 0.21667 0.09444 0.23194 0.08021 0.24838 C 0.04861 0.28449 0.06476 0.275 0.01354 0.32106 C 0.00608 0.32778 -0.00191 0.3338 -0.00903 0.34143 C -0.03073 0.36481 -0.05104 0.39074 -0.07274 0.41412 C -0.07778 0.41944 -0.08212 0.42639 -0.08785 0.43032 C -0.1092 0.44514 -0.12656 0.45301 -0.14844 0.46458 C -0.12222 0.46528 -0.09601 0.46458 -0.06979 0.46667 C -0.06302 0.46713 -0.05677 0.47153 -0.05 0.47268 C -0.02031 0.47731 0.01111 0.47986 0.04097 0.48287 C 0.06424 0.49213 0.08854 0.49282 0.11215 0.50093 C 0.09757 0.50764 0.11528 0.50023 0.07882 0.50509 C 0.06788 0.50648 0.05608 0.51042 0.04549 0.51505 C 0.03507 0.52893 0.03038 0.54236 0.02274 0.55949 C 0.01441 0.57801 0.00556 0.59583 -0.00313 0.61412 C -0.0092 0.62685 -0.01406 0.64074 -0.02118 0.65231 C -0.04358 0.69028 -0.05243 0.71921 -0.08646 0.72917 C -0.09149 0.73055 -0.09635 0.7331 -0.10156 0.7331 L -0.09549 0.54537 C -0.09392 0.43287 -0.08958 0.31968 -0.07726 0.2081 C -0.07326 0.17268 -0.06858 0.13773 -0.06215 0.10301 C -0.05851 0.08333 -0.05903 0.07014 -0.05156 0.0544 C -0.04896 0.04884 -0.04097 0.04028 -0.04097 0.04028 L -0.93646 0.66667 L -0.7849 0.93542 C -0.78837 0.92176 -0.77622 0.91157 -0.76979 0.90301 C -0.75694 0.88588 -0.74236 0.87407 -0.72413 0.8706 C -0.72031 0.86736 -0.71615 0.86412 -0.71215 0.86065 C -0.70851 0.85741 -0.70156 0.85046 -0.70156 0.85046 L -0.64688 1.05255 " pathEditMode="relative" ptsTypes="fffffffffffffffffffffffffffAffffAAffff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Шта се даље дешавало???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Патријарх позва народно-црквени сабор(1690.год.)да би се расправило о признању цара Леополда </a:t>
            </a:r>
            <a:r>
              <a:rPr lang="sr-Latn-BA" sz="3200" dirty="0" smtClean="0"/>
              <a:t>I</a:t>
            </a:r>
            <a:endParaRPr lang="sr-Cyrl-RS" sz="3200" dirty="0" smtClean="0"/>
          </a:p>
          <a:p>
            <a:r>
              <a:rPr lang="sr-Cyrl-RS" sz="3200" dirty="0" smtClean="0"/>
              <a:t>Сабор признаје цара Леополда</a:t>
            </a:r>
            <a:endParaRPr lang="sr-Latn-B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057400" cy="2818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637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sr-Cyrl-RS" sz="4800" dirty="0" smtClean="0"/>
              <a:t>Велика сеоба</a:t>
            </a:r>
            <a:endParaRPr lang="sr-Latn-B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sr-Cyrl-RS" i="1" dirty="0" smtClean="0"/>
              <a:t>Побројане српске захтјеве однио је у Беч јенопољски епископ Исаија Ђаковић</a:t>
            </a:r>
          </a:p>
          <a:p>
            <a:r>
              <a:rPr lang="sr-Cyrl-RS" i="1" dirty="0" smtClean="0"/>
              <a:t>Док је он био у Бечу Турци су освојили Ниш .цијелу Србију и приближили се Београду</a:t>
            </a:r>
          </a:p>
          <a:p>
            <a:r>
              <a:rPr lang="sr-Cyrl-RS" i="1" dirty="0" smtClean="0"/>
              <a:t>Срби у то вријеме крећу преко Саве и Дунава у ,,Велику сеобу“ ,кретали су се колима ,чамцима,пјешке према сјеверу</a:t>
            </a:r>
          </a:p>
          <a:p>
            <a:r>
              <a:rPr lang="sr-Cyrl-RS" i="1" dirty="0" smtClean="0"/>
              <a:t>Ова колона имала је око 70 000 избјеглица</a:t>
            </a:r>
            <a:endParaRPr lang="sr-Latn-BA" i="1" dirty="0"/>
          </a:p>
        </p:txBody>
      </p:sp>
    </p:spTree>
    <p:extLst>
      <p:ext uri="{BB962C8B-B14F-4D97-AF65-F5344CB8AC3E}">
        <p14:creationId xmlns:p14="http://schemas.microsoft.com/office/powerpoint/2010/main" xmlns="" val="4059219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390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Trek</vt:lpstr>
      <vt:lpstr>Adjacency</vt:lpstr>
      <vt:lpstr>Office Theme</vt:lpstr>
      <vt:lpstr>Hardcover</vt:lpstr>
      <vt:lpstr>Slide 1</vt:lpstr>
      <vt:lpstr>Slide 2</vt:lpstr>
      <vt:lpstr>Slide 3</vt:lpstr>
      <vt:lpstr>Slide 4</vt:lpstr>
      <vt:lpstr>Пораз аустријанаца</vt:lpstr>
      <vt:lpstr>Slide 6</vt:lpstr>
      <vt:lpstr>Slide 7</vt:lpstr>
      <vt:lpstr>Шта се даље дешавало???</vt:lpstr>
      <vt:lpstr>Велика сеоба</vt:lpstr>
      <vt:lpstr>....ВЕЛИКА СЕОБА</vt:lpstr>
      <vt:lpstr>Slide 11</vt:lpstr>
      <vt:lpstr>Срби настављају борбу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GRUJA</dc:creator>
  <cp:lastModifiedBy>Hol</cp:lastModifiedBy>
  <cp:revision>13</cp:revision>
  <dcterms:created xsi:type="dcterms:W3CDTF">2006-08-16T00:00:00Z</dcterms:created>
  <dcterms:modified xsi:type="dcterms:W3CDTF">2015-04-20T13:25:25Z</dcterms:modified>
</cp:coreProperties>
</file>