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AF5-E808-4AE5-A9DB-22CBFB4BAA3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508C45-6A71-4E8E-8339-1576BA65F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AF5-E808-4AE5-A9DB-22CBFB4BAA3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8C45-6A71-4E8E-8339-1576BA65F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AF5-E808-4AE5-A9DB-22CBFB4BAA3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8C45-6A71-4E8E-8339-1576BA65F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AF5-E808-4AE5-A9DB-22CBFB4BAA3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508C45-6A71-4E8E-8339-1576BA65F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AF5-E808-4AE5-A9DB-22CBFB4BAA3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8C45-6A71-4E8E-8339-1576BA65F4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AF5-E808-4AE5-A9DB-22CBFB4BAA3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8C45-6A71-4E8E-8339-1576BA65F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AF5-E808-4AE5-A9DB-22CBFB4BAA3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C508C45-6A71-4E8E-8339-1576BA65F4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AF5-E808-4AE5-A9DB-22CBFB4BAA3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8C45-6A71-4E8E-8339-1576BA65F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AF5-E808-4AE5-A9DB-22CBFB4BAA3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8C45-6A71-4E8E-8339-1576BA65F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AF5-E808-4AE5-A9DB-22CBFB4BAA3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8C45-6A71-4E8E-8339-1576BA65F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5AF5-E808-4AE5-A9DB-22CBFB4BAA3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08C45-6A71-4E8E-8339-1576BA65F4D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E05AF5-E808-4AE5-A9DB-22CBFB4BAA3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508C45-6A71-4E8E-8339-1576BA65F4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200129_2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7924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129_2211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0"/>
            <a:ext cx="70866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129_221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147964"/>
          </a:xfrm>
        </p:spPr>
      </p:pic>
      <p:pic>
        <p:nvPicPr>
          <p:cNvPr id="5" name="Picture 4" descr="20181027_0919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048000"/>
            <a:ext cx="6858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129_221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38800" cy="6359603"/>
          </a:xfrm>
        </p:spPr>
      </p:pic>
      <p:pic>
        <p:nvPicPr>
          <p:cNvPr id="43010" name="Picture 2" descr="Rezultat slika za Оче на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3505200" cy="1981200"/>
          </a:xfrm>
          <a:prstGeom prst="rect">
            <a:avLst/>
          </a:prstGeom>
          <a:noFill/>
        </p:spPr>
      </p:pic>
      <p:pic>
        <p:nvPicPr>
          <p:cNvPr id="43012" name="Picture 4" descr="Srodna sl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81200"/>
            <a:ext cx="3505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129_221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048000"/>
          </a:xfrm>
        </p:spPr>
      </p:pic>
      <p:sp>
        <p:nvSpPr>
          <p:cNvPr id="41986" name="AutoShape 2" descr="Rezultat slika za Анђ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Rezultat slika za Анђ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0" name="Picture 6" descr="Rezultat slika za Анђе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0"/>
            <a:ext cx="4495800" cy="3810000"/>
          </a:xfrm>
          <a:prstGeom prst="rect">
            <a:avLst/>
          </a:prstGeom>
          <a:noFill/>
        </p:spPr>
      </p:pic>
      <p:pic>
        <p:nvPicPr>
          <p:cNvPr id="41992" name="Picture 8" descr="Srodna sl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4635207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0200129_221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81400" cy="6858000"/>
          </a:xfrm>
        </p:spPr>
      </p:pic>
      <p:pic>
        <p:nvPicPr>
          <p:cNvPr id="40962" name="Picture 2" descr="Rezultat slika za Апостол Павл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0"/>
            <a:ext cx="5562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129_2214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980707"/>
          </a:xfrm>
        </p:spPr>
      </p:pic>
      <p:sp>
        <p:nvSpPr>
          <p:cNvPr id="39938" name="AutoShape 2" descr="Rezultat slika za Нафо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Rezultat slika za Нафо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2" name="Picture 6" descr="Rezultat slika za Нафо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962400"/>
            <a:ext cx="6019799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129_221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4267200"/>
          </a:xfrm>
        </p:spPr>
      </p:pic>
      <p:pic>
        <p:nvPicPr>
          <p:cNvPr id="38914" name="Picture 2" descr="Rezultat slika za Но избави нас од зло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267201"/>
            <a:ext cx="3657600" cy="2590800"/>
          </a:xfrm>
          <a:prstGeom prst="rect">
            <a:avLst/>
          </a:prstGeom>
          <a:noFill/>
        </p:spPr>
      </p:pic>
      <p:pic>
        <p:nvPicPr>
          <p:cNvPr id="6" name="Picture 5" descr="20180910_1745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241800"/>
            <a:ext cx="2514600" cy="2616200"/>
          </a:xfrm>
          <a:prstGeom prst="rect">
            <a:avLst/>
          </a:prstGeom>
        </p:spPr>
      </p:pic>
      <p:pic>
        <p:nvPicPr>
          <p:cNvPr id="38916" name="Picture 4" descr="Rezultat slika za Но избави нас од зло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7600" y="4267200"/>
            <a:ext cx="2946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200129_2217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0"/>
            <a:ext cx="5029199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Franklin Gothic Book</vt:lpstr>
      <vt:lpstr>Franklin Gothic Medium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</dc:creator>
  <cp:lastModifiedBy>Dragan</cp:lastModifiedBy>
  <cp:revision>4</cp:revision>
  <dcterms:created xsi:type="dcterms:W3CDTF">2020-01-29T21:20:41Z</dcterms:created>
  <dcterms:modified xsi:type="dcterms:W3CDTF">2020-02-10T09:56:28Z</dcterms:modified>
</cp:coreProperties>
</file>