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6EE2B-0659-4AF1-A767-0E9C02F6EEB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4DEDF-11C7-4614-82F5-6B93D0FE0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98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4DEDF-11C7-4614-82F5-6B93D0FE030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0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D31F3D1-119D-4B35-8DD5-429E55FB5933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B649A31-C126-4DE5-96F4-0398874D9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viber_image_2020-05-20_20-59-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571744"/>
            <a:ext cx="6786578" cy="32147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8992" y="928670"/>
            <a:ext cx="2340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s-Latn-B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БОГУ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500066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s-Latn-BA" dirty="0"/>
              <a:t> Господ Исус Христос је и савршен образац  неограничене и чисте љубави према ближњима.Кроз Христа и његова божанска дјела свијет је признао и усвојио заповијест Његову: о љубави према ближњима ,ко највишу вриједност и врлину пред Богом.</a:t>
            </a:r>
            <a:endParaRPr lang="en-US" dirty="0"/>
          </a:p>
        </p:txBody>
      </p:sp>
      <p:pic>
        <p:nvPicPr>
          <p:cNvPr id="4" name="Picture 3" descr="viber_image_2020-05-20_21-08-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000108"/>
            <a:ext cx="3357586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s-Latn-BA" dirty="0"/>
          </a:p>
          <a:p>
            <a:pPr>
              <a:buNone/>
            </a:pPr>
            <a:endParaRPr lang="bs-Latn-BA" dirty="0"/>
          </a:p>
          <a:p>
            <a:pPr>
              <a:buNone/>
            </a:pPr>
            <a:endParaRPr lang="bs-Latn-BA" dirty="0"/>
          </a:p>
          <a:p>
            <a:pPr>
              <a:buNone/>
            </a:pPr>
            <a:r>
              <a:rPr lang="bs-Latn-BA"/>
              <a:t>              </a:t>
            </a:r>
            <a:r>
              <a:rPr lang="bs-Latn-BA" dirty="0"/>
              <a:t>СНЕЖАНА БАЈЧЕТИЋ </a:t>
            </a:r>
            <a:r>
              <a:rPr lang="en-US" dirty="0"/>
              <a:t>IX</a:t>
            </a:r>
            <a:r>
              <a:rPr lang="en-US" sz="2800" dirty="0"/>
              <a:t>2</a:t>
            </a:r>
            <a:endParaRPr lang="bs-Latn-BA" dirty="0"/>
          </a:p>
          <a:p>
            <a:pPr>
              <a:buNone/>
            </a:pPr>
            <a:r>
              <a:rPr lang="bs-Latn-BA" dirty="0"/>
              <a:t>                   ОШ ,,ВУК КАРА</a:t>
            </a:r>
            <a:r>
              <a:rPr lang="sr-Cyrl-CS" dirty="0"/>
              <a:t>Џ</a:t>
            </a:r>
            <a:r>
              <a:rPr lang="bs-Latn-BA" dirty="0"/>
              <a:t>ИЋ”ТРЕБИЊЕ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5472122" cy="61436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s-Latn-BA" sz="2800" dirty="0"/>
              <a:t>Бог је од вјечности Света Тројица.Он је слободна личност јер Бог Отац слободно рађа Сина и исходи Духа Светога.</a:t>
            </a:r>
          </a:p>
          <a:p>
            <a:pPr>
              <a:buNone/>
            </a:pPr>
            <a:r>
              <a:rPr lang="bs-Latn-BA" sz="2800" dirty="0"/>
              <a:t>Бог од вјечности има Сина, од вјечности и вјечно рађа Сина, што подразумјева да је Његов однос са Сином-Његово само биће и то биће се назива Оцем.Име Отац, означава везу,однос.</a:t>
            </a:r>
          </a:p>
          <a:p>
            <a:pPr>
              <a:buNone/>
            </a:pPr>
            <a:r>
              <a:rPr lang="bs-Latn-BA" sz="2800" dirty="0"/>
              <a:t>Улога Оца је у томе што се све приноси Њему.Он је тај који сједи на престолу и Христос Њему приноси свијет.</a:t>
            </a:r>
          </a:p>
          <a:p>
            <a:pPr>
              <a:buNone/>
            </a:pPr>
            <a:r>
              <a:rPr lang="bs-Latn-BA" sz="2800" dirty="0"/>
              <a:t>Бог Отац је кључна личност у икономији  Спасења.</a:t>
            </a:r>
          </a:p>
          <a:p>
            <a:pPr>
              <a:buNone/>
            </a:pPr>
            <a:r>
              <a:rPr lang="bs-Latn-BA" sz="2800" dirty="0"/>
              <a:t>Све од Њега потиче, све од њега полази, ал` опет  кроз Христа у Духу Светоме.</a:t>
            </a:r>
          </a:p>
        </p:txBody>
      </p:sp>
      <p:pic>
        <p:nvPicPr>
          <p:cNvPr id="4" name="Picture 3" descr="viber_image_2020-05-20_20-55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285860"/>
            <a:ext cx="3000396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dirty="0"/>
              <a:t>Благодаћу Христовом долазимо у заједницу  са Богом, а Дух Свети скупља  заједницу, чини заједницу.Христос једна личност, јединство божанске и човјечанске природе, потпун Бог, потпун човјек.Он је Спаситељ свијета.За његов идентитет је пресудна једна заједница, то је веза са његовим Оцем , са Богом Оцем.Свети Дух је тај који чини заједницу заједницом.Све што жели да дође у заједницу са Христом, долази кроз Духа Светога.Призив Духа Светога налази се у срцумолитве и богослужења.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viber_image_2020-05-20_20-55-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28604"/>
            <a:ext cx="7524750" cy="57912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ber_image_2020-05-20_21-07-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642918"/>
            <a:ext cx="3143272" cy="53101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sz="2800" dirty="0"/>
              <a:t>Свете Тајне, а посебно Света Тајна  Свхаристије врхуне се у призиву Духа Светога. </a:t>
            </a:r>
          </a:p>
          <a:p>
            <a:pPr>
              <a:buNone/>
            </a:pPr>
            <a:r>
              <a:rPr lang="bs-Latn-BA" sz="2800" dirty="0"/>
              <a:t>Ми не можемо да видимо Бога.Али исто тако знамо да не можемо да видимо много тога што је веома важно у нашем животу.</a:t>
            </a:r>
          </a:p>
          <a:p>
            <a:pPr>
              <a:buNone/>
            </a:pPr>
            <a:r>
              <a:rPr lang="bs-Latn-BA" sz="2800" dirty="0"/>
              <a:t>Ми не видимо Бога ,али знамо и осјећамо Његову љубав према нама ,Његову бригу о нама, Његову моћ.</a:t>
            </a:r>
          </a:p>
          <a:p>
            <a:pPr>
              <a:buNone/>
            </a:pPr>
            <a:r>
              <a:rPr lang="bs-Latn-BA" sz="2800" dirty="0"/>
              <a:t>Ми видимо како несхватљиво и чудесно расте свако од нас и све у природи ,како нас Бог некада спасава од зла и опасности ,а некада помаже да поднесемо невољу.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bs-Latn-BA" dirty="0"/>
              <a:t>Да бисмо били ближи са Богом ,ми се молимо.Бог зна шта је нама потребно ,али ми се молимо да бисмо били ближи Њему, да би душа наша била отворена за Бога и да бисмо могли да шујемо Његову вољу.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viber_image_2020-05-20_20-57-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143248"/>
            <a:ext cx="5857916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Latn-BA" dirty="0"/>
              <a:t>Створени свијет је дјело љубави Божије.</a:t>
            </a:r>
          </a:p>
          <a:p>
            <a:pPr>
              <a:buNone/>
            </a:pPr>
            <a:r>
              <a:rPr lang="bs-Latn-BA" dirty="0"/>
              <a:t>Створеном свијету постављен је и циљ.</a:t>
            </a:r>
          </a:p>
          <a:p>
            <a:pPr>
              <a:buNone/>
            </a:pPr>
            <a:r>
              <a:rPr lang="bs-Latn-BA" dirty="0"/>
              <a:t>Постављање cиља тражи и помоћ за остварење циља.Ту помоћ Црква назива Божији промисао.</a:t>
            </a:r>
          </a:p>
          <a:p>
            <a:pPr>
              <a:buNone/>
            </a:pPr>
            <a:r>
              <a:rPr lang="bs-Latn-BA" dirty="0"/>
              <a:t>О створеном човјеку Бог се нерекидно стара.</a:t>
            </a:r>
          </a:p>
          <a:p>
            <a:pPr>
              <a:buNone/>
            </a:pPr>
            <a:r>
              <a:rPr lang="bs-Latn-BA" dirty="0"/>
              <a:t>Врхунац свог премишљања остварује слањем Сина свога који спасава свијет.Као што је Бог један тако је и промисао један и недјељив.Божији промисао и чува свијет и управља свијетом.Бог промишља о свијету у цјелини ,а ио свакој ствари појединачно.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ber_image_2020-05-20_20-58-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8215370" cy="53263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s-Latn-BA" dirty="0"/>
              <a:t>Протојевањђеље је обећање које је дао Бог још у рају, да ће послати у свијет Сина свог.</a:t>
            </a:r>
          </a:p>
          <a:p>
            <a:pPr>
              <a:buNone/>
            </a:pPr>
            <a:r>
              <a:rPr lang="bs-Latn-BA" dirty="0"/>
              <a:t>Појава звијезде изнад витлејемске пећине у моменту рођења Исуса Христа је наговјештај доласка у свијет несвакидашњег бића.</a:t>
            </a:r>
          </a:p>
          <a:p>
            <a:pPr>
              <a:buNone/>
            </a:pPr>
            <a:r>
              <a:rPr lang="sr-Cyrl-CS" dirty="0"/>
              <a:t>У</a:t>
            </a:r>
            <a:r>
              <a:rPr lang="bs-Latn-BA" dirty="0"/>
              <a:t> Христовој личности остварена је тајна Бога и човјека.</a:t>
            </a:r>
          </a:p>
          <a:p>
            <a:pPr>
              <a:buNone/>
            </a:pPr>
            <a:r>
              <a:rPr lang="bs-Latn-BA" dirty="0"/>
              <a:t>Христос је Бог.Његово божанство је прва и основна истина јевањђеља.</a:t>
            </a:r>
          </a:p>
          <a:p>
            <a:pPr>
              <a:buNone/>
            </a:pPr>
            <a:r>
              <a:rPr lang="bs-Latn-BA" dirty="0"/>
              <a:t>Дјела која је чинио највеће су свједочанство Његовог божанства.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929354"/>
          </a:xfrm>
        </p:spPr>
        <p:txBody>
          <a:bodyPr/>
          <a:lstStyle/>
          <a:p>
            <a:pPr>
              <a:buNone/>
            </a:pPr>
            <a:r>
              <a:rPr lang="bs-Latn-BA" dirty="0"/>
              <a:t>Христос је и истинити човјек..Пошто је истинит Бог, истинит човјек, можемо закључити да је Богочовјек.</a:t>
            </a:r>
          </a:p>
          <a:p>
            <a:pPr>
              <a:buNone/>
            </a:pPr>
            <a:r>
              <a:rPr lang="sr-Cyrl-CS" dirty="0"/>
              <a:t>У</a:t>
            </a:r>
            <a:r>
              <a:rPr lang="bs-Latn-BA" dirty="0"/>
              <a:t> Христовој личности Божанство и човјечанство су сједињени и нераздвојиви.</a:t>
            </a:r>
          </a:p>
          <a:p>
            <a:pPr>
              <a:buNone/>
            </a:pPr>
            <a:r>
              <a:rPr lang="bs-Latn-BA"/>
              <a:t>Христос </a:t>
            </a:r>
            <a:r>
              <a:rPr lang="bs-Latn-BA" dirty="0"/>
              <a:t>као такав је темељ хришћанства.</a:t>
            </a:r>
          </a:p>
          <a:p>
            <a:pPr>
              <a:buNone/>
            </a:pPr>
            <a:r>
              <a:rPr lang="bs-Latn-BA" dirty="0"/>
              <a:t>Господ Исус Христос својим проповједима, дјелима милосрђа и љубави,својим саможртвованим подвигом, открива свијету нову науку, науку јевањђељске љубави до тада непознату људима.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103</TotalTime>
  <Words>581</Words>
  <Application>Microsoft Office PowerPoint</Application>
  <PresentationFormat>On-screen Show (4:3)</PresentationFormat>
  <Paragraphs>33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Cambria</vt:lpstr>
      <vt:lpstr>Rockwell</vt:lpstr>
      <vt:lpstr>Wingdings 2</vt:lpstr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Oprekin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Dragan</cp:lastModifiedBy>
  <cp:revision>13</cp:revision>
  <dcterms:created xsi:type="dcterms:W3CDTF">2020-05-20T20:02:14Z</dcterms:created>
  <dcterms:modified xsi:type="dcterms:W3CDTF">2020-05-22T08:44:15Z</dcterms:modified>
</cp:coreProperties>
</file>