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10/18/2014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10/18/2014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10/18/2014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99" y="0"/>
            <a:ext cx="927401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83270" y="2967335"/>
            <a:ext cx="6099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r-Cyrl-R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sr-Cyrl-R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кроз </a:t>
            </a:r>
            <a:r>
              <a:rPr lang="sr-Cyrl-R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илустрације-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20934839">
            <a:off x="1598181" y="1127640"/>
            <a:ext cx="5804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СВЕТА </a:t>
            </a:r>
            <a:r>
              <a:rPr lang="sr-Cyrl-R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ЛИТУРГИЈА</a:t>
            </a:r>
            <a:endParaRPr lang="sr-Cyrl-RS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4752508" y="1858242"/>
            <a:ext cx="461665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r>
              <a:rPr lang="sr-Cyrl-RS" dirty="0" smtClean="0"/>
              <a:t>ЗА 5.РАЗРЕД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41245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6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98" y="0"/>
            <a:ext cx="9186996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457" y="2188358"/>
            <a:ext cx="2340719" cy="31348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388" y="1785653"/>
            <a:ext cx="2522414" cy="37836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7584" y="736958"/>
            <a:ext cx="432048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</a:rPr>
              <a:t>СЛИКА бр. 16- ЕВХАРИСТИЈСКА МОЛИТВА</a:t>
            </a:r>
            <a:endParaRPr lang="sr-Latn-BA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733346"/>
            <a:ext cx="309634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b="1" dirty="0">
                <a:solidFill>
                  <a:srgbClr val="FFFF00"/>
                </a:solidFill>
              </a:rPr>
              <a:t>СЛИКА бр. </a:t>
            </a:r>
            <a:r>
              <a:rPr lang="sr-Cyrl-BA" b="1" dirty="0" smtClean="0">
                <a:solidFill>
                  <a:srgbClr val="FFFF00"/>
                </a:solidFill>
              </a:rPr>
              <a:t>17 –ЕВХАРИСТИЈСКА МОЛИТВА</a:t>
            </a:r>
            <a:endParaRPr lang="sr-Cyrl-BA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1461" y="116632"/>
            <a:ext cx="576063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 СВЕТА ЛИТУРГИЈА</a:t>
            </a:r>
            <a:endParaRPr lang="sr-Latn-B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09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98" y="0"/>
            <a:ext cx="9186996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5" y="1785653"/>
            <a:ext cx="2413116" cy="3619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509" y="1785653"/>
            <a:ext cx="2270172" cy="37836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7584" y="736958"/>
            <a:ext cx="432048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</a:rPr>
              <a:t>СЛИКА бр. 18- БЛАГОСЛОВ СВЕТИХ ДАРОВА</a:t>
            </a:r>
            <a:endParaRPr lang="sr-Latn-BA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733346"/>
            <a:ext cx="309634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b="1" dirty="0">
                <a:solidFill>
                  <a:srgbClr val="FFFF00"/>
                </a:solidFill>
              </a:rPr>
              <a:t>СЛИКА бр. </a:t>
            </a:r>
            <a:r>
              <a:rPr lang="sr-Cyrl-BA" b="1" dirty="0" smtClean="0">
                <a:solidFill>
                  <a:srgbClr val="FFFF00"/>
                </a:solidFill>
              </a:rPr>
              <a:t>19</a:t>
            </a:r>
            <a:endParaRPr lang="sr-Cyrl-BA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1461" y="116632"/>
            <a:ext cx="576063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 СВЕТА ЛИТУРГИЈА</a:t>
            </a:r>
            <a:endParaRPr lang="sr-Latn-B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98" y="0"/>
            <a:ext cx="9186996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1367077"/>
            <a:ext cx="2701148" cy="38958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7584" y="736958"/>
            <a:ext cx="432048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</a:rPr>
              <a:t>СЛИКА бр. 20- ПРИЧЕШЋЕ ВЈЕРНИХ</a:t>
            </a:r>
            <a:endParaRPr lang="sr-Latn-BA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733346"/>
            <a:ext cx="309634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b="1" dirty="0">
                <a:solidFill>
                  <a:srgbClr val="FFFF00"/>
                </a:solidFill>
              </a:rPr>
              <a:t>СЛИКА бр. </a:t>
            </a:r>
            <a:r>
              <a:rPr lang="sr-Cyrl-BA" b="1" dirty="0" smtClean="0">
                <a:solidFill>
                  <a:srgbClr val="FFFF00"/>
                </a:solidFill>
              </a:rPr>
              <a:t>21</a:t>
            </a:r>
            <a:endParaRPr lang="sr-Cyrl-BA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1461" y="116632"/>
            <a:ext cx="576063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 СВЕТА ЛИТУРГИЈА</a:t>
            </a:r>
            <a:endParaRPr lang="sr-Latn-BA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Стр.23. Причащение верующи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1700808"/>
            <a:ext cx="2679352" cy="368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29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98" y="0"/>
            <a:ext cx="9186996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249" y="1367077"/>
            <a:ext cx="1973915" cy="38958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7584" y="736958"/>
            <a:ext cx="432048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</a:rPr>
              <a:t>СЛИКА бр. </a:t>
            </a:r>
            <a:r>
              <a:rPr lang="sr-Cyrl-RS" b="1" dirty="0" smtClean="0">
                <a:solidFill>
                  <a:srgbClr val="FFFF00"/>
                </a:solidFill>
              </a:rPr>
              <a:t>2</a:t>
            </a:r>
            <a:r>
              <a:rPr lang="sr-Latn-BA" b="1" dirty="0" smtClean="0">
                <a:solidFill>
                  <a:srgbClr val="FFFF00"/>
                </a:solidFill>
              </a:rPr>
              <a:t>2</a:t>
            </a:r>
            <a:r>
              <a:rPr lang="sr-Cyrl-RS" b="1" dirty="0" smtClean="0">
                <a:solidFill>
                  <a:srgbClr val="FFFF00"/>
                </a:solidFill>
              </a:rPr>
              <a:t>- ОТПУСТ</a:t>
            </a:r>
            <a:endParaRPr lang="sr-Latn-BA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733346"/>
            <a:ext cx="309634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b="1" dirty="0">
                <a:solidFill>
                  <a:srgbClr val="FFFF00"/>
                </a:solidFill>
              </a:rPr>
              <a:t>СЛИКА бр. </a:t>
            </a:r>
            <a:r>
              <a:rPr lang="sr-Cyrl-BA" b="1" dirty="0" smtClean="0">
                <a:solidFill>
                  <a:srgbClr val="FFFF00"/>
                </a:solidFill>
              </a:rPr>
              <a:t>2</a:t>
            </a:r>
            <a:r>
              <a:rPr lang="sr-Latn-BA" b="1" dirty="0" smtClean="0">
                <a:solidFill>
                  <a:srgbClr val="FFFF00"/>
                </a:solidFill>
              </a:rPr>
              <a:t>3</a:t>
            </a:r>
            <a:r>
              <a:rPr lang="sr-Cyrl-RS" b="1" dirty="0" smtClean="0">
                <a:solidFill>
                  <a:srgbClr val="FFFF00"/>
                </a:solidFill>
              </a:rPr>
              <a:t>- ЦЈЕЛИВАЊЕ КРСТА</a:t>
            </a:r>
            <a:endParaRPr lang="sr-Cyrl-BA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1461" y="116632"/>
            <a:ext cx="576063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 СВЕТА ЛИТУРГИЈА</a:t>
            </a:r>
            <a:endParaRPr lang="sr-Latn-BA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76702" y="1700808"/>
            <a:ext cx="2630189" cy="368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82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98" y="0"/>
            <a:ext cx="9186996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772816"/>
            <a:ext cx="6624736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ИЛУСТРАЦИЈЕ ПРЕУЗЕТЕ СА:</a:t>
            </a:r>
          </a:p>
          <a:p>
            <a:endParaRPr lang="sr-Latn-BA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2564904"/>
            <a:ext cx="849694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Latn-BA" dirty="0"/>
              <a:t>http://fotki.yandex.ru/next/users/fotiniacm/album/339116/view/1180743?page=1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3829690"/>
            <a:ext cx="7056784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ИЛУСТРАЦИЈЕ УБАЦИО и ПРЕЗЕНТАЦИЈУ НАПРАВИО:</a:t>
            </a:r>
          </a:p>
          <a:p>
            <a:pPr algn="ctr"/>
            <a:r>
              <a:rPr lang="sr-Cyrl-RS" dirty="0" smtClean="0"/>
              <a:t>Вјероучитељ Драган Ђурић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33913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8797" y="0"/>
            <a:ext cx="9332798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7" y="1574792"/>
            <a:ext cx="3168353" cy="45697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780" y="1462004"/>
            <a:ext cx="2880320" cy="46961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5656" y="918012"/>
            <a:ext cx="172819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СЛИКА бр. 1</a:t>
            </a:r>
            <a:endParaRPr lang="sr-Latn-BA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733346"/>
            <a:ext cx="15121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BA" dirty="0"/>
              <a:t>СЛИКА бр. </a:t>
            </a:r>
            <a:r>
              <a:rPr lang="sr-Cyrl-BA" dirty="0" smtClean="0"/>
              <a:t>2</a:t>
            </a:r>
            <a:endParaRPr lang="sr-Cyrl-BA" dirty="0"/>
          </a:p>
        </p:txBody>
      </p:sp>
      <p:sp>
        <p:nvSpPr>
          <p:cNvPr id="9" name="TextBox 8"/>
          <p:cNvSpPr txBox="1"/>
          <p:nvPr/>
        </p:nvSpPr>
        <p:spPr>
          <a:xfrm>
            <a:off x="2491461" y="116632"/>
            <a:ext cx="576063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УЛАЗАК У ХРАМ И ЦЈЕЛИВАЊЕ ИКОНЕ</a:t>
            </a:r>
            <a:endParaRPr lang="sr-Latn-B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27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99" y="0"/>
            <a:ext cx="9346027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505" y="1621695"/>
            <a:ext cx="2689222" cy="43846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780" y="1597643"/>
            <a:ext cx="2880320" cy="44086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5656" y="918012"/>
            <a:ext cx="172819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СЛИКА бр. 3</a:t>
            </a:r>
            <a:endParaRPr lang="sr-Latn-BA" dirty="0"/>
          </a:p>
        </p:txBody>
      </p:sp>
      <p:sp>
        <p:nvSpPr>
          <p:cNvPr id="8" name="TextBox 7"/>
          <p:cNvSpPr txBox="1"/>
          <p:nvPr/>
        </p:nvSpPr>
        <p:spPr>
          <a:xfrm>
            <a:off x="6055856" y="918012"/>
            <a:ext cx="15121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dirty="0"/>
              <a:t>СЛИКА бр.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91461" y="116632"/>
            <a:ext cx="576063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УЛАЗАК У ХРАМ И ЦЈЕЛИВАЊЕ ИКОНЕ</a:t>
            </a:r>
            <a:endParaRPr lang="sr-Latn-B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1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98" y="1"/>
            <a:ext cx="9188476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731" y="1490208"/>
            <a:ext cx="2930171" cy="45311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092" y="1439958"/>
            <a:ext cx="3043008" cy="44750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50731" y="736958"/>
            <a:ext cx="290524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</a:rPr>
              <a:t>СЛИКА бр. 5 СВЕШТЕНИК ГОВОРИ:„БЛАГОСЛОВЕНО ЦАРСТВО....</a:t>
            </a:r>
            <a:endParaRPr lang="sr-Latn-BA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733346"/>
            <a:ext cx="309634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b="1" dirty="0">
                <a:solidFill>
                  <a:srgbClr val="FFFF00"/>
                </a:solidFill>
              </a:rPr>
              <a:t>СЛИКА бр. </a:t>
            </a:r>
            <a:r>
              <a:rPr lang="sr-Cyrl-BA" b="1" dirty="0" smtClean="0">
                <a:solidFill>
                  <a:srgbClr val="FFFF00"/>
                </a:solidFill>
              </a:rPr>
              <a:t>6 – ПЈЕВНИЦА ОДГОВАРА СА „АМИН“</a:t>
            </a:r>
            <a:endParaRPr lang="sr-Cyrl-BA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1461" y="116632"/>
            <a:ext cx="576063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ПОЧЕТАК СВЕТЕ ЛИТУРГИЈЕ</a:t>
            </a:r>
            <a:endParaRPr lang="sr-Latn-B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5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98" y="0"/>
            <a:ext cx="9186996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731" y="1579934"/>
            <a:ext cx="2930171" cy="43517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009" y="1439958"/>
            <a:ext cx="2655173" cy="44750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50731" y="736958"/>
            <a:ext cx="290524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</a:rPr>
              <a:t>СЛИКА бр. 7-  ВЕЛИКА ЈЕКТЕНИЈА</a:t>
            </a:r>
            <a:endParaRPr lang="sr-Latn-BA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733346"/>
            <a:ext cx="309634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b="1" dirty="0">
                <a:solidFill>
                  <a:srgbClr val="FFFF00"/>
                </a:solidFill>
              </a:rPr>
              <a:t>СЛИКА бр. 8</a:t>
            </a:r>
            <a:r>
              <a:rPr lang="sr-Cyrl-BA" b="1" dirty="0" smtClean="0">
                <a:solidFill>
                  <a:srgbClr val="FFFF00"/>
                </a:solidFill>
              </a:rPr>
              <a:t> – Тајна молитва свештеника</a:t>
            </a:r>
            <a:endParaRPr lang="sr-Cyrl-BA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1461" y="116632"/>
            <a:ext cx="576063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 СВЕТА ЛИТУРГИЈА</a:t>
            </a:r>
            <a:endParaRPr lang="sr-Latn-B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0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98" y="0"/>
            <a:ext cx="9186996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272" y="1579934"/>
            <a:ext cx="2727089" cy="43517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009" y="1686084"/>
            <a:ext cx="2655173" cy="39827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7584" y="736958"/>
            <a:ext cx="396044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</a:rPr>
              <a:t>СЛИКА бр. 8-  ПЈЕВАЊЕ ЕВАНГЕЛСКИХ БЛАЖЕНСТАВА</a:t>
            </a:r>
            <a:endParaRPr lang="sr-Latn-BA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733346"/>
            <a:ext cx="309634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b="1" dirty="0">
                <a:solidFill>
                  <a:srgbClr val="FFFF00"/>
                </a:solidFill>
              </a:rPr>
              <a:t>СЛИКА бр. </a:t>
            </a:r>
            <a:r>
              <a:rPr lang="sr-Cyrl-BA" b="1" dirty="0" smtClean="0">
                <a:solidFill>
                  <a:srgbClr val="FFFF00"/>
                </a:solidFill>
              </a:rPr>
              <a:t>9 – МАЛИ ВХОД</a:t>
            </a:r>
            <a:endParaRPr lang="sr-Cyrl-BA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1461" y="116632"/>
            <a:ext cx="576063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 СВЕТА ЛИТУРГИЈА</a:t>
            </a:r>
            <a:endParaRPr lang="sr-Latn-B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98" y="1"/>
            <a:ext cx="9186996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801" y="1579934"/>
            <a:ext cx="2582031" cy="43517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009" y="1686084"/>
            <a:ext cx="2655172" cy="39827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7584" y="736958"/>
            <a:ext cx="39604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</a:rPr>
              <a:t>СЛИКА бр. 10- ЧИТАЊЕ АПОСТОЛА</a:t>
            </a:r>
            <a:endParaRPr lang="sr-Latn-BA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733346"/>
            <a:ext cx="309634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b="1" dirty="0">
                <a:solidFill>
                  <a:srgbClr val="FFFF00"/>
                </a:solidFill>
              </a:rPr>
              <a:t>СЛИКА бр. </a:t>
            </a:r>
            <a:r>
              <a:rPr lang="sr-Cyrl-BA" b="1" dirty="0" smtClean="0">
                <a:solidFill>
                  <a:srgbClr val="FFFF00"/>
                </a:solidFill>
              </a:rPr>
              <a:t>11 –КАЂЕЊЕ </a:t>
            </a:r>
            <a:endParaRPr lang="sr-Cyrl-BA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1461" y="116632"/>
            <a:ext cx="576063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 СВЕТА ЛИТУРГИЈА</a:t>
            </a:r>
            <a:endParaRPr lang="sr-Latn-B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34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98" y="0"/>
            <a:ext cx="9186996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801" y="1945969"/>
            <a:ext cx="2582031" cy="36196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388" y="1686084"/>
            <a:ext cx="2522414" cy="39827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7584" y="736958"/>
            <a:ext cx="432048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</a:rPr>
              <a:t>СЛИКА бр. 12- ЧИТАЊЕ СВ.ЈЕВАНЂЕЉА</a:t>
            </a:r>
            <a:endParaRPr lang="sr-Latn-BA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733346"/>
            <a:ext cx="309634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b="1" dirty="0">
                <a:solidFill>
                  <a:srgbClr val="FFFF00"/>
                </a:solidFill>
              </a:rPr>
              <a:t>СЛИКА бр. </a:t>
            </a:r>
            <a:r>
              <a:rPr lang="sr-Cyrl-BA" b="1" dirty="0" smtClean="0">
                <a:solidFill>
                  <a:srgbClr val="FFFF00"/>
                </a:solidFill>
              </a:rPr>
              <a:t>13 –ВЕЛИКИ ВХОД</a:t>
            </a:r>
            <a:endParaRPr lang="sr-Cyrl-BA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1461" y="116632"/>
            <a:ext cx="576063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 СВЕТА ЛИТУРГИЈА</a:t>
            </a:r>
            <a:endParaRPr lang="sr-Latn-B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0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98" y="1"/>
            <a:ext cx="9186996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457" y="1945969"/>
            <a:ext cx="2340719" cy="36196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388" y="1766544"/>
            <a:ext cx="2522414" cy="38218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7584" y="736958"/>
            <a:ext cx="432048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</a:rPr>
              <a:t>СЛИКА бр. 14- ОСВЕЋЕЊЕ СВЕТИХ ДАРОВА</a:t>
            </a:r>
            <a:endParaRPr lang="sr-Latn-BA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733346"/>
            <a:ext cx="309634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b="1" dirty="0">
                <a:solidFill>
                  <a:srgbClr val="FFFF00"/>
                </a:solidFill>
              </a:rPr>
              <a:t>СЛИКА бр. </a:t>
            </a:r>
            <a:r>
              <a:rPr lang="sr-Cyrl-BA" b="1" dirty="0" smtClean="0">
                <a:solidFill>
                  <a:srgbClr val="FFFF00"/>
                </a:solidFill>
              </a:rPr>
              <a:t>15 –ЕВХАРИСТИЈСКА МОЛИТВА</a:t>
            </a:r>
            <a:endParaRPr lang="sr-Cyrl-BA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1461" y="116632"/>
            <a:ext cx="576063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 СВЕТА ЛИТУРГИЈА</a:t>
            </a:r>
            <a:endParaRPr lang="sr-Latn-B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4c67a19197c8a9445b0131474cabd147091838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</TotalTime>
  <Words>218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Dragan</dc:creator>
  <cp:lastModifiedBy>Dragan</cp:lastModifiedBy>
  <cp:revision>45</cp:revision>
  <dcterms:created xsi:type="dcterms:W3CDTF">2014-10-18T16:36:14Z</dcterms:created>
  <dcterms:modified xsi:type="dcterms:W3CDTF">2014-10-18T18:41:47Z</dcterms:modified>
</cp:coreProperties>
</file>