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434D0ED-65C6-49E2-A5BC-6607126FE562}" type="datetimeFigureOut">
              <a:rPr lang="en-US" smtClean="0"/>
              <a:pPr/>
              <a:t>12/6/2019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5C82276-4CBE-4BC4-BD57-68588DED2CA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34D0ED-65C6-49E2-A5BC-6607126FE562}"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82276-4CBE-4BC4-BD57-68588DED2C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34D0ED-65C6-49E2-A5BC-6607126FE562}"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82276-4CBE-4BC4-BD57-68588DED2C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34D0ED-65C6-49E2-A5BC-6607126FE562}"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82276-4CBE-4BC4-BD57-68588DED2C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34D0ED-65C6-49E2-A5BC-6607126FE562}"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5C82276-4CBE-4BC4-BD57-68588DED2C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34D0ED-65C6-49E2-A5BC-6607126FE562}"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82276-4CBE-4BC4-BD57-68588DED2C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34D0ED-65C6-49E2-A5BC-6607126FE562}" type="datetimeFigureOut">
              <a:rPr lang="en-US" smtClean="0"/>
              <a:pPr/>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C82276-4CBE-4BC4-BD57-68588DED2C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34D0ED-65C6-49E2-A5BC-6607126FE562}" type="datetimeFigureOut">
              <a:rPr lang="en-US" smtClean="0"/>
              <a:pPr/>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C82276-4CBE-4BC4-BD57-68588DED2C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4D0ED-65C6-49E2-A5BC-6607126FE562}" type="datetimeFigureOut">
              <a:rPr lang="en-US" smtClean="0"/>
              <a:pPr/>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C82276-4CBE-4BC4-BD57-68588DED2C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34D0ED-65C6-49E2-A5BC-6607126FE562}"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82276-4CBE-4BC4-BD57-68588DED2C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34D0ED-65C6-49E2-A5BC-6607126FE562}"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82276-4CBE-4BC4-BD57-68588DED2C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434D0ED-65C6-49E2-A5BC-6607126FE562}" type="datetimeFigureOut">
              <a:rPr lang="en-US" smtClean="0"/>
              <a:pPr/>
              <a:t>12/6/2019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5C82276-4CBE-4BC4-BD57-68588DED2CA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200400"/>
            <a:ext cx="6705600" cy="1524000"/>
          </a:xfrm>
        </p:spPr>
        <p:txBody>
          <a:bodyPr>
            <a:normAutofit/>
          </a:bodyPr>
          <a:lstStyle/>
          <a:p>
            <a:r>
              <a:rPr lang="bs-Cyrl-BA" dirty="0" smtClean="0"/>
              <a:t>МолитвА</a:t>
            </a:r>
            <a:endParaRPr lang="en-US" dirty="0"/>
          </a:p>
        </p:txBody>
      </p:sp>
      <p:sp>
        <p:nvSpPr>
          <p:cNvPr id="3" name="Subtitle 2"/>
          <p:cNvSpPr>
            <a:spLocks noGrp="1"/>
          </p:cNvSpPr>
          <p:nvPr>
            <p:ph type="subTitle" idx="1"/>
          </p:nvPr>
        </p:nvSpPr>
        <p:spPr>
          <a:xfrm>
            <a:off x="0" y="5791200"/>
            <a:ext cx="4223657" cy="1066800"/>
          </a:xfrm>
        </p:spPr>
        <p:txBody>
          <a:bodyPr>
            <a:noAutofit/>
          </a:bodyPr>
          <a:lstStyle/>
          <a:p>
            <a:r>
              <a:rPr lang="bs-Cyrl-BA" sz="2400" dirty="0" smtClean="0"/>
              <a:t>Радио:Марко Татић ученик</a:t>
            </a:r>
          </a:p>
          <a:p>
            <a:r>
              <a:rPr lang="bs-Cyrl-BA" sz="2400" dirty="0" smtClean="0"/>
              <a:t>9.разреда у Ситнешима</a:t>
            </a:r>
            <a:endParaRPr lang="en-US" sz="2400" dirty="0"/>
          </a:p>
        </p:txBody>
      </p:sp>
      <p:sp>
        <p:nvSpPr>
          <p:cNvPr id="4" name="TextBox 3"/>
          <p:cNvSpPr txBox="1"/>
          <p:nvPr/>
        </p:nvSpPr>
        <p:spPr>
          <a:xfrm>
            <a:off x="4876800" y="5791200"/>
            <a:ext cx="4191000" cy="954107"/>
          </a:xfrm>
          <a:prstGeom prst="rect">
            <a:avLst/>
          </a:prstGeom>
          <a:noFill/>
        </p:spPr>
        <p:txBody>
          <a:bodyPr wrap="square" rtlCol="0">
            <a:spAutoFit/>
          </a:bodyPr>
          <a:lstStyle/>
          <a:p>
            <a:r>
              <a:rPr lang="sr-Cyrl-RS" sz="2800" dirty="0" smtClean="0"/>
              <a:t>ВЈЕРОУЧИТЕЉ</a:t>
            </a:r>
            <a:r>
              <a:rPr lang="bs-Cyrl-BA" sz="2800" dirty="0" smtClean="0"/>
              <a:t>:</a:t>
            </a:r>
          </a:p>
          <a:p>
            <a:r>
              <a:rPr lang="bs-Cyrl-BA" sz="2800" dirty="0" smtClean="0"/>
              <a:t>   Ненад Ђурић</a:t>
            </a:r>
            <a:endParaRPr lang="en-US" sz="2800" dirty="0"/>
          </a:p>
        </p:txBody>
      </p:sp>
      <p:pic>
        <p:nvPicPr>
          <p:cNvPr id="1026" name="Picture 2" descr="C:\Users\NM\Desktop\lepenica\molitva-svestenik-more-zalazak-sunca-camac-monah.jpg"/>
          <p:cNvPicPr>
            <a:picLocks noChangeAspect="1" noChangeArrowheads="1"/>
          </p:cNvPicPr>
          <p:nvPr/>
        </p:nvPicPr>
        <p:blipFill>
          <a:blip r:embed="rId2"/>
          <a:srcRect/>
          <a:stretch>
            <a:fillRect/>
          </a:stretch>
        </p:blipFill>
        <p:spPr bwMode="auto">
          <a:xfrm>
            <a:off x="330200" y="584200"/>
            <a:ext cx="8204200" cy="2920365"/>
          </a:xfrm>
          <a:prstGeom prst="rect">
            <a:avLst/>
          </a:prstGeom>
          <a:noFill/>
        </p:spPr>
      </p:pic>
    </p:spTree>
    <p:extLst>
      <p:ext uri="{BB962C8B-B14F-4D97-AF65-F5344CB8AC3E}">
        <p14:creationId xmlns:p14="http://schemas.microsoft.com/office/powerpoint/2010/main" val="271582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05800" cy="5509200"/>
          </a:xfrm>
          <a:prstGeom prst="rect">
            <a:avLst/>
          </a:prstGeom>
          <a:noFill/>
        </p:spPr>
        <p:txBody>
          <a:bodyPr wrap="square" rtlCol="0">
            <a:spAutoFit/>
          </a:bodyPr>
          <a:lstStyle/>
          <a:p>
            <a:r>
              <a:rPr lang="bs-Cyrl-BA" sz="3200" dirty="0" smtClean="0"/>
              <a:t>-Бог је човјека створио из љубави.Човјек је дакле круна Божијег стварања.Циљ човјековог постојања јесте да се човјек уподоби Богу,односно да буде сличан Богу,Бог је човјека створио по своме лику те му је дао могућност да буде сличан њему.                          </a:t>
            </a:r>
          </a:p>
          <a:p>
            <a:endParaRPr lang="bs-Cyrl-BA" sz="3200" dirty="0" smtClean="0"/>
          </a:p>
          <a:p>
            <a:r>
              <a:rPr lang="bs-Cyrl-BA" sz="3200" dirty="0" smtClean="0"/>
              <a:t>-У Јеванђељу се каже будите савршени као што је савршен ваш Отац небески.То савршенство човјек постиже упражнавањем хришћанских врлина.</a:t>
            </a:r>
            <a:endParaRPr lang="en-US" sz="3200" dirty="0"/>
          </a:p>
        </p:txBody>
      </p:sp>
    </p:spTree>
    <p:extLst>
      <p:ext uri="{BB962C8B-B14F-4D97-AF65-F5344CB8AC3E}">
        <p14:creationId xmlns:p14="http://schemas.microsoft.com/office/powerpoint/2010/main" val="586754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001000" cy="6986528"/>
          </a:xfrm>
          <a:prstGeom prst="rect">
            <a:avLst/>
          </a:prstGeom>
          <a:noFill/>
        </p:spPr>
        <p:txBody>
          <a:bodyPr wrap="square" rtlCol="0">
            <a:spAutoFit/>
          </a:bodyPr>
          <a:lstStyle/>
          <a:p>
            <a:r>
              <a:rPr lang="bs-Cyrl-BA" sz="3200" dirty="0" smtClean="0"/>
              <a:t>-Богу се увијек треба молити јер смо без њега немоћни.</a:t>
            </a:r>
          </a:p>
          <a:p>
            <a:endParaRPr lang="bs-Cyrl-BA" sz="3200" dirty="0"/>
          </a:p>
          <a:p>
            <a:r>
              <a:rPr lang="bs-Cyrl-BA" sz="3200" b="1" dirty="0" smtClean="0"/>
              <a:t>-Када бисмо тражили начин на који би најбоље дефинисали молитву онда би најбоља дефиниција била:Молитва је побожан разговор човјекове душе са Богом</a:t>
            </a:r>
            <a:r>
              <a:rPr lang="bs-Cyrl-BA" sz="3200" dirty="0" smtClean="0"/>
              <a:t>.</a:t>
            </a:r>
          </a:p>
          <a:p>
            <a:endParaRPr lang="bs-Cyrl-BA" sz="3200" dirty="0"/>
          </a:p>
          <a:p>
            <a:r>
              <a:rPr lang="bs-Cyrl-BA" sz="3200" dirty="0" smtClean="0"/>
              <a:t>-Молитве могу бити: унутарње и спољне.</a:t>
            </a:r>
          </a:p>
          <a:p>
            <a:r>
              <a:rPr lang="bs-Cyrl-BA" sz="3200" dirty="0" smtClean="0"/>
              <a:t>-Унутарња се још зове и умна и врши се ћутањем а спољна се говори гласно.</a:t>
            </a:r>
          </a:p>
          <a:p>
            <a:r>
              <a:rPr lang="bs-Cyrl-BA" sz="3200" dirty="0" smtClean="0"/>
              <a:t>-Молитва треба да буде искрена и </a:t>
            </a:r>
            <a:r>
              <a:rPr lang="bs-Cyrl-BA" sz="3200" smtClean="0"/>
              <a:t>из дубине. </a:t>
            </a:r>
            <a:r>
              <a:rPr lang="bs-Cyrl-BA" sz="3200" dirty="0" smtClean="0"/>
              <a:t>душе.</a:t>
            </a:r>
            <a:endParaRPr lang="en-US" sz="3200" dirty="0"/>
          </a:p>
        </p:txBody>
      </p:sp>
    </p:spTree>
    <p:extLst>
      <p:ext uri="{BB962C8B-B14F-4D97-AF65-F5344CB8AC3E}">
        <p14:creationId xmlns:p14="http://schemas.microsoft.com/office/powerpoint/2010/main" val="1008004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458200" cy="5016758"/>
          </a:xfrm>
          <a:prstGeom prst="rect">
            <a:avLst/>
          </a:prstGeom>
          <a:noFill/>
        </p:spPr>
        <p:txBody>
          <a:bodyPr wrap="square" rtlCol="0">
            <a:spAutoFit/>
          </a:bodyPr>
          <a:lstStyle/>
          <a:p>
            <a:r>
              <a:rPr lang="bs-Cyrl-BA" sz="3200" dirty="0"/>
              <a:t>-</a:t>
            </a:r>
            <a:r>
              <a:rPr lang="bs-Cyrl-BA" sz="3200" dirty="0" smtClean="0"/>
              <a:t>Наше ће молитве бити од Бога услишене само ако се молимо од срца и са непоколебљивом вјером у Бога.Оно за шта се молимо не смије бити противно вољи Божијој,а за нас треба да буде добро.Таква молитва ће бити услишена од Бога.</a:t>
            </a:r>
          </a:p>
          <a:p>
            <a:endParaRPr lang="bs-Cyrl-BA" sz="3200" dirty="0"/>
          </a:p>
          <a:p>
            <a:r>
              <a:rPr lang="bs-Cyrl-BA" sz="3200" dirty="0" smtClean="0"/>
              <a:t>-Сваки човјек има потребу да се моли Богу.</a:t>
            </a:r>
          </a:p>
          <a:p>
            <a:endParaRPr lang="bs-Cyrl-BA" sz="3200" dirty="0"/>
          </a:p>
          <a:p>
            <a:endParaRPr lang="bs-Cyrl-BA" sz="3200" dirty="0" smtClean="0"/>
          </a:p>
        </p:txBody>
      </p:sp>
      <p:pic>
        <p:nvPicPr>
          <p:cNvPr id="1028" name="Picture 4" descr="Slikovni rezultat za молитва српс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778520"/>
            <a:ext cx="5638800" cy="307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9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
            <a:ext cx="8229600" cy="4031873"/>
          </a:xfrm>
          <a:prstGeom prst="rect">
            <a:avLst/>
          </a:prstGeom>
          <a:noFill/>
        </p:spPr>
        <p:txBody>
          <a:bodyPr wrap="square" rtlCol="0">
            <a:spAutoFit/>
          </a:bodyPr>
          <a:lstStyle/>
          <a:p>
            <a:r>
              <a:rPr lang="bs-Cyrl-BA" sz="3200" dirty="0" smtClean="0"/>
              <a:t>-Када устанемо из постеље треба де предухитримо Сунце службом Богу;и када седимо за столом ради обједа и када се спремамо за починак,или боље речено сваког чаца треба да узносимо молитву Богу.</a:t>
            </a:r>
          </a:p>
          <a:p>
            <a:endParaRPr lang="bs-Cyrl-BA" sz="3200" dirty="0"/>
          </a:p>
          <a:p>
            <a:r>
              <a:rPr lang="bs-Cyrl-BA" sz="3200" dirty="0" smtClean="0"/>
              <a:t>-Као образац сваке молитве служи молитва Господња или Оче наш.</a:t>
            </a:r>
            <a:endParaRPr lang="en-US" sz="3200" dirty="0"/>
          </a:p>
        </p:txBody>
      </p:sp>
      <p:pic>
        <p:nvPicPr>
          <p:cNvPr id="3" name="Picture 2" descr="Slikovni rezultat za молитва српс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363470"/>
            <a:ext cx="3733800" cy="34945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4136569"/>
            <a:ext cx="4267200" cy="2554545"/>
          </a:xfrm>
          <a:prstGeom prst="rect">
            <a:avLst/>
          </a:prstGeom>
          <a:noFill/>
        </p:spPr>
        <p:txBody>
          <a:bodyPr wrap="square" rtlCol="0">
            <a:spAutoFit/>
          </a:bodyPr>
          <a:lstStyle/>
          <a:p>
            <a:r>
              <a:rPr lang="bs-Cyrl-BA" sz="3200" dirty="0" smtClean="0"/>
              <a:t>-Ова молитва се зове Господња зато што је Господ Исус Христос препоручио да се тако молимо.</a:t>
            </a:r>
            <a:endParaRPr lang="en-US" sz="3200" dirty="0"/>
          </a:p>
        </p:txBody>
      </p:sp>
    </p:spTree>
    <p:extLst>
      <p:ext uri="{BB962C8B-B14F-4D97-AF65-F5344CB8AC3E}">
        <p14:creationId xmlns:p14="http://schemas.microsoft.com/office/powerpoint/2010/main" val="16566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153400" cy="5262979"/>
          </a:xfrm>
          <a:prstGeom prst="rect">
            <a:avLst/>
          </a:prstGeom>
          <a:noFill/>
        </p:spPr>
        <p:txBody>
          <a:bodyPr wrap="square" rtlCol="0">
            <a:spAutoFit/>
          </a:bodyPr>
          <a:lstStyle/>
          <a:p>
            <a:r>
              <a:rPr lang="bs-Cyrl-BA" sz="2800" dirty="0" smtClean="0"/>
              <a:t>-У овој молитви се налазе најважније молбе које су потребне човјеку.Најважнија дужност човјека према Богу је управо молитва</a:t>
            </a:r>
          </a:p>
          <a:p>
            <a:endParaRPr lang="bs-Cyrl-BA" sz="2800" dirty="0"/>
          </a:p>
          <a:p>
            <a:r>
              <a:rPr lang="bs-Cyrl-BA" sz="2800" dirty="0" smtClean="0"/>
              <a:t>-Човјек је слаб и непостојан у добру .На њега наваљују разне невоље и напасти тако да нас и наше потребе тјерају да се молимо за помоћ Ономе који је Свемогућ и Милостив.</a:t>
            </a:r>
          </a:p>
          <a:p>
            <a:endParaRPr lang="bs-Cyrl-BA" sz="2800" i="1" dirty="0"/>
          </a:p>
          <a:p>
            <a:r>
              <a:rPr lang="bs-Cyrl-BA" sz="2800" i="1" dirty="0" smtClean="0"/>
              <a:t>-,,Сви људи имају потребу за молитвом,више него што дрвеће има потребу за водом“.</a:t>
            </a:r>
          </a:p>
          <a:p>
            <a:r>
              <a:rPr lang="bs-Cyrl-BA" sz="2800" i="1" smtClean="0"/>
              <a:t>-</a:t>
            </a:r>
            <a:r>
              <a:rPr lang="bs-Cyrl-BA" sz="2800" smtClean="0"/>
              <a:t>Св Јован Златоусти</a:t>
            </a:r>
            <a:endParaRPr lang="en-US" sz="2800" i="1" dirty="0"/>
          </a:p>
        </p:txBody>
      </p:sp>
    </p:spTree>
    <p:extLst>
      <p:ext uri="{BB962C8B-B14F-4D97-AF65-F5344CB8AC3E}">
        <p14:creationId xmlns:p14="http://schemas.microsoft.com/office/powerpoint/2010/main" val="2778307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05800" cy="5509200"/>
          </a:xfrm>
          <a:prstGeom prst="rect">
            <a:avLst/>
          </a:prstGeom>
          <a:noFill/>
        </p:spPr>
        <p:txBody>
          <a:bodyPr wrap="square" rtlCol="0">
            <a:spAutoFit/>
          </a:bodyPr>
          <a:lstStyle/>
          <a:p>
            <a:r>
              <a:rPr lang="bs-Cyrl-BA" sz="3200" dirty="0"/>
              <a:t>-</a:t>
            </a:r>
            <a:r>
              <a:rPr lang="bs-Cyrl-BA" sz="3200" dirty="0" smtClean="0"/>
              <a:t>Молити се треба увијек, а Свето писмо препоручује да се Богу молимо непрестано и у свако доба.Наша црква је одредила службе,ради молитве,преко цијелога дана и ноћи.</a:t>
            </a:r>
          </a:p>
          <a:p>
            <a:endParaRPr lang="bs-Cyrl-BA" sz="3200" dirty="0"/>
          </a:p>
          <a:p>
            <a:r>
              <a:rPr lang="bs-Cyrl-BA" sz="3200" dirty="0" smtClean="0"/>
              <a:t>-Најбоље мјесто за молитву је свети храм,али Богу се можемо молити и на другом мјесту.Православци се моле Богу окренути према истоку,при молитви пале свијеће крсте се,прислужују кандила и каде се тамјаном.</a:t>
            </a:r>
            <a:endParaRPr lang="en-US" sz="3200" dirty="0"/>
          </a:p>
        </p:txBody>
      </p:sp>
    </p:spTree>
    <p:extLst>
      <p:ext uri="{BB962C8B-B14F-4D97-AF65-F5344CB8AC3E}">
        <p14:creationId xmlns:p14="http://schemas.microsoft.com/office/powerpoint/2010/main" val="1201883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24400"/>
            <a:ext cx="4419600" cy="990600"/>
          </a:xfrm>
        </p:spPr>
        <p:txBody>
          <a:bodyPr/>
          <a:lstStyle/>
          <a:p>
            <a:r>
              <a:rPr lang="bs-Cyrl-BA" dirty="0" smtClean="0"/>
              <a:t>КРАЈ</a:t>
            </a:r>
            <a:endParaRPr lang="en-US" dirty="0"/>
          </a:p>
        </p:txBody>
      </p:sp>
      <p:pic>
        <p:nvPicPr>
          <p:cNvPr id="2050" name="Picture 2" descr="C:\Users\NM\Desktop\lepenica\DSC00946.jpg"/>
          <p:cNvPicPr>
            <a:picLocks noChangeAspect="1" noChangeArrowheads="1"/>
          </p:cNvPicPr>
          <p:nvPr/>
        </p:nvPicPr>
        <p:blipFill>
          <a:blip r:embed="rId2"/>
          <a:srcRect/>
          <a:stretch>
            <a:fillRect/>
          </a:stretch>
        </p:blipFill>
        <p:spPr bwMode="auto">
          <a:xfrm>
            <a:off x="990600" y="1828800"/>
            <a:ext cx="6781800" cy="2895600"/>
          </a:xfrm>
          <a:prstGeom prst="rect">
            <a:avLst/>
          </a:prstGeom>
          <a:noFill/>
        </p:spPr>
      </p:pic>
    </p:spTree>
    <p:extLst>
      <p:ext uri="{BB962C8B-B14F-4D97-AF65-F5344CB8AC3E}">
        <p14:creationId xmlns:p14="http://schemas.microsoft.com/office/powerpoint/2010/main" val="31793047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55</TotalTime>
  <Words>399</Words>
  <Application>Microsoft Office PowerPoint</Application>
  <PresentationFormat>On-screen Show (4:3)</PresentationFormat>
  <Paragraphs>32</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Book Antiqua</vt:lpstr>
      <vt:lpstr>Lucida Sans</vt:lpstr>
      <vt:lpstr>Times New Roman</vt:lpstr>
      <vt:lpstr>Wingdings</vt:lpstr>
      <vt:lpstr>Wingdings 2</vt:lpstr>
      <vt:lpstr>Wingdings 3</vt:lpstr>
      <vt:lpstr>Apex</vt:lpstr>
      <vt:lpstr>МолитвА</vt:lpstr>
      <vt:lpstr>PowerPoint Presentation</vt:lpstr>
      <vt:lpstr>PowerPoint Presentation</vt:lpstr>
      <vt:lpstr>PowerPoint Presentation</vt:lpstr>
      <vt:lpstr>PowerPoint Presentation</vt:lpstr>
      <vt:lpstr>PowerPoint Presentation</vt:lpstr>
      <vt:lpstr>PowerPoint Presentation</vt:lpstr>
      <vt:lpstr>КРАЈ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Молитва</dc:title>
  <dc:creator>ZM</dc:creator>
  <cp:lastModifiedBy>Dragan</cp:lastModifiedBy>
  <cp:revision>21</cp:revision>
  <dcterms:created xsi:type="dcterms:W3CDTF">2019-11-21T16:17:59Z</dcterms:created>
  <dcterms:modified xsi:type="dcterms:W3CDTF">2019-12-06T10:37:41Z</dcterms:modified>
</cp:coreProperties>
</file>