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6" r:id="rId3"/>
    <p:sldId id="285" r:id="rId4"/>
    <p:sldId id="292" r:id="rId5"/>
    <p:sldId id="291" r:id="rId6"/>
    <p:sldId id="258" r:id="rId7"/>
    <p:sldId id="259" r:id="rId8"/>
    <p:sldId id="260" r:id="rId9"/>
    <p:sldId id="287" r:id="rId10"/>
    <p:sldId id="261" r:id="rId11"/>
    <p:sldId id="262" r:id="rId12"/>
    <p:sldId id="293" r:id="rId13"/>
    <p:sldId id="289" r:id="rId14"/>
    <p:sldId id="294" r:id="rId15"/>
    <p:sldId id="296" r:id="rId16"/>
    <p:sldId id="288" r:id="rId17"/>
    <p:sldId id="297" r:id="rId18"/>
    <p:sldId id="263" r:id="rId19"/>
    <p:sldId id="264" r:id="rId20"/>
    <p:sldId id="265" r:id="rId21"/>
    <p:sldId id="266" r:id="rId22"/>
    <p:sldId id="298" r:id="rId23"/>
    <p:sldId id="267" r:id="rId24"/>
    <p:sldId id="268" r:id="rId25"/>
    <p:sldId id="290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95" r:id="rId38"/>
    <p:sldId id="280" r:id="rId39"/>
    <p:sldId id="281" r:id="rId40"/>
    <p:sldId id="282" r:id="rId4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27.2.2017</a:t>
            </a:fld>
            <a:endParaRPr lang="sr-Cyrl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27.2.2017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27.2.2017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27.2.2017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27.2.2017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27.2.2017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27.2.2017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27.2.2017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27.2.2017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27.2.2017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27.2.2017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BC7FC1-5AB2-4401-AE01-C9958B53385B}" type="datetimeFigureOut">
              <a:rPr lang="sr-Latn-CS" smtClean="0"/>
              <a:pPr/>
              <a:t>27.2.2017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85784" y="1428736"/>
            <a:ext cx="101027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r-Cyrl-CS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СТАРОЗАВЕТНИ ПАТРИЈАРСИ - </a:t>
            </a:r>
            <a:r>
              <a:rPr lang="sr-Cyrl-C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Ј</a:t>
            </a:r>
            <a:r>
              <a:rPr lang="sr-Latn-C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</a:t>
            </a:r>
            <a:r>
              <a:rPr lang="sr-Cyrl-C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СИФ</a:t>
            </a:r>
            <a:endParaRPr lang="sr-Cyrl-CS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8604"/>
            <a:ext cx="90011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ИЗБОР АВРАМА И ЊЕГОВИХ</a:t>
            </a:r>
          </a:p>
          <a:p>
            <a:pPr algn="ctr"/>
            <a:r>
              <a:rPr lang="sr-Cyrl-C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ПОТОМАКА КАО</a:t>
            </a:r>
          </a:p>
          <a:p>
            <a:pPr algn="ctr"/>
            <a:r>
              <a:rPr lang="sr-Cyrl-C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ПОЧЕТАК ЦРКВЕ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ПРАВОСЛАВНИ КАТИХИЗИС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57671"/>
            <a:ext cx="44948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Марко Радаковић, вероучитељ</a:t>
            </a:r>
          </a:p>
          <a:p>
            <a:pPr algn="ctr"/>
            <a:r>
              <a:rPr lang="sr-Cyrl-CS" sz="2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Бачки Грачац</a:t>
            </a:r>
          </a:p>
          <a:p>
            <a:pPr algn="ctr"/>
            <a:r>
              <a:rPr lang="sr-Cyrl-CS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Фебруар 2013. л. Г.</a:t>
            </a:r>
            <a:endParaRPr lang="en-US" sz="2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10" descr="DSCN1132.JPG"/>
          <p:cNvPicPr>
            <a:picLocks noChangeAspect="1"/>
          </p:cNvPicPr>
          <p:nvPr/>
        </p:nvPicPr>
        <p:blipFill>
          <a:blip r:embed="rId2" cstate="email"/>
          <a:srcRect l="41659" b="15410"/>
          <a:stretch>
            <a:fillRect/>
          </a:stretch>
        </p:blipFill>
        <p:spPr>
          <a:xfrm>
            <a:off x="4857752" y="1960900"/>
            <a:ext cx="2640902" cy="4462760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00" y="304800"/>
            <a:ext cx="6462404" cy="55915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00" y="304800"/>
            <a:ext cx="6384036" cy="62959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mage result for bible josep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565" y="0"/>
            <a:ext cx="916556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-213"/>
            <a:ext cx="7358082" cy="68582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Image result for bible joseph grape dre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 result for joseph's dream sun moon sta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49"/>
            <a:ext cx="5124450" cy="66865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845"/>
            <a:ext cx="9144000" cy="668215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08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62200" y="381000"/>
            <a:ext cx="4645586" cy="57119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N113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" y="2133600"/>
            <a:ext cx="8655556" cy="25496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age result for joseph's dream sun moon sta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484"/>
            <a:ext cx="8143900" cy="68205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y of DSCN113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438399"/>
            <a:ext cx="9144000" cy="271047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6912703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Image result for bible joseph cows dre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54734" cy="57864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3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" y="1066800"/>
            <a:ext cx="8763000" cy="46958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Image result for bible josep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38" y="857232"/>
            <a:ext cx="9038162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4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05837" y="0"/>
            <a:ext cx="4932326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4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67000" y="381000"/>
            <a:ext cx="3349752" cy="61722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4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96205"/>
            <a:ext cx="9245364" cy="57283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4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" y="228600"/>
            <a:ext cx="8534400" cy="64897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oseph's dream sun moon sta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4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76600" y="228600"/>
            <a:ext cx="3320796" cy="64056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4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" y="1524000"/>
            <a:ext cx="8551164" cy="34183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4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9536" y="1316736"/>
            <a:ext cx="7424928" cy="42245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35787" cy="6477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599" y="228600"/>
            <a:ext cx="8697787" cy="5715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5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8462" y="0"/>
            <a:ext cx="8227076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N115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mage result for bible josep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565" y="0"/>
            <a:ext cx="916556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52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1752600" y="161544"/>
            <a:ext cx="5131308" cy="65349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0"/>
            <a:ext cx="5486400" cy="522288"/>
          </a:xfrm>
        </p:spPr>
        <p:txBody>
          <a:bodyPr>
            <a:noAutofit/>
          </a:bodyPr>
          <a:lstStyle/>
          <a:p>
            <a:r>
              <a:rPr lang="sr-Cyrl-CS" sz="4400" dirty="0" smtClean="0"/>
              <a:t>Аврам </a:t>
            </a:r>
            <a:br>
              <a:rPr lang="sr-Cyrl-CS" sz="4400" dirty="0" smtClean="0"/>
            </a:br>
            <a:r>
              <a:rPr lang="sr-Cyrl-CS" sz="4400" dirty="0" smtClean="0"/>
              <a:t>Исак</a:t>
            </a:r>
            <a:br>
              <a:rPr lang="sr-Cyrl-CS" sz="4400" dirty="0" smtClean="0"/>
            </a:br>
            <a:r>
              <a:rPr lang="sr-Cyrl-CS" sz="4400" dirty="0" smtClean="0"/>
              <a:t>Јаков</a:t>
            </a:r>
            <a:br>
              <a:rPr lang="sr-Cyrl-CS" sz="4400" dirty="0" smtClean="0"/>
            </a:br>
            <a:r>
              <a:rPr lang="sr-Cyrl-CS" sz="4400" dirty="0" smtClean="0"/>
              <a:t>Јосиф</a:t>
            </a:r>
            <a:endParaRPr lang="sr-Cyrl-C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800" y="228600"/>
            <a:ext cx="5486400" cy="530352"/>
          </a:xfrm>
        </p:spPr>
        <p:txBody>
          <a:bodyPr>
            <a:noAutofit/>
          </a:bodyPr>
          <a:lstStyle/>
          <a:p>
            <a:r>
              <a:rPr lang="sr-Cyrl-CS" sz="3600" dirty="0" smtClean="0">
                <a:solidFill>
                  <a:schemeClr val="bg1"/>
                </a:solidFill>
              </a:rPr>
              <a:t>Имена четири старозаветна патријарха или праоца </a:t>
            </a:r>
          </a:p>
          <a:p>
            <a:r>
              <a:rPr lang="sr-Cyrl-CS" sz="3600" dirty="0" smtClean="0">
                <a:solidFill>
                  <a:schemeClr val="bg1"/>
                </a:solidFill>
              </a:rPr>
              <a:t> ( реч ПАТРИЈАРХ значи ПРВИ ОТАЦ)</a:t>
            </a:r>
            <a:endParaRPr lang="sr-Cyrl-C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3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2536" y="434340"/>
            <a:ext cx="5138928" cy="59893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228600"/>
            <a:ext cx="2133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А В Р А М</a:t>
            </a:r>
            <a:endParaRPr lang="sr-Cyrl-CS" b="1" dirty="0"/>
          </a:p>
        </p:txBody>
      </p:sp>
      <p:sp>
        <p:nvSpPr>
          <p:cNvPr id="3" name="Oval 2"/>
          <p:cNvSpPr/>
          <p:nvPr/>
        </p:nvSpPr>
        <p:spPr>
          <a:xfrm>
            <a:off x="4495800" y="381000"/>
            <a:ext cx="2209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С А Р А</a:t>
            </a:r>
            <a:endParaRPr lang="sr-Cyrl-CS" b="1" dirty="0"/>
          </a:p>
        </p:txBody>
      </p:sp>
      <p:sp>
        <p:nvSpPr>
          <p:cNvPr id="8" name="Rectangle 7"/>
          <p:cNvSpPr/>
          <p:nvPr/>
        </p:nvSpPr>
        <p:spPr>
          <a:xfrm>
            <a:off x="3886200" y="228600"/>
            <a:ext cx="6094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CS" sz="6000" dirty="0">
                <a:solidFill>
                  <a:prstClr val="black"/>
                </a:solidFill>
              </a:rPr>
              <a:t>+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2515394" y="1523206"/>
            <a:ext cx="7620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905000" y="1981200"/>
            <a:ext cx="1905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И С А К </a:t>
            </a:r>
            <a:endParaRPr lang="sr-Cyrl-C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17526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6000" dirty="0" smtClean="0"/>
              <a:t>+</a:t>
            </a:r>
            <a:endParaRPr lang="sr-Cyrl-CS" sz="6000" dirty="0"/>
          </a:p>
        </p:txBody>
      </p:sp>
      <p:sp>
        <p:nvSpPr>
          <p:cNvPr id="13" name="Rectangle 12"/>
          <p:cNvSpPr/>
          <p:nvPr/>
        </p:nvSpPr>
        <p:spPr>
          <a:xfrm>
            <a:off x="4419600" y="19812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Р Е В Е К А </a:t>
            </a:r>
            <a:endParaRPr lang="sr-Cyrl-CS" b="1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2553494" y="3161506"/>
            <a:ext cx="838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057400" y="3581400"/>
            <a:ext cx="1600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Ј А К О В </a:t>
            </a:r>
            <a:endParaRPr lang="sr-Cyrl-CS" b="1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914400" y="2514600"/>
            <a:ext cx="2133600" cy="9144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nip Same Side Corner Rectangle 20"/>
          <p:cNvSpPr/>
          <p:nvPr/>
        </p:nvSpPr>
        <p:spPr>
          <a:xfrm>
            <a:off x="0" y="3505200"/>
            <a:ext cx="1752600" cy="5334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И С А В </a:t>
            </a:r>
            <a:endParaRPr lang="sr-Cyrl-C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" y="22860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ОКО 2000. година пре Христа</a:t>
            </a:r>
            <a:endParaRPr lang="sr-Cyrl-CS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0" y="3352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6000" dirty="0" smtClean="0"/>
              <a:t>+</a:t>
            </a:r>
            <a:endParaRPr lang="sr-Cyrl-CS" sz="6000" dirty="0"/>
          </a:p>
        </p:txBody>
      </p:sp>
      <p:sp>
        <p:nvSpPr>
          <p:cNvPr id="17" name="Rectangle 16"/>
          <p:cNvSpPr/>
          <p:nvPr/>
        </p:nvSpPr>
        <p:spPr>
          <a:xfrm>
            <a:off x="4343400" y="35814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Р АХИЉА </a:t>
            </a:r>
            <a:endParaRPr lang="sr-Cyrl-CS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2401094" y="4533106"/>
            <a:ext cx="838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828800" y="49530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Ј О С И Ф </a:t>
            </a:r>
            <a:endParaRPr lang="sr-Cyrl-CS" b="1" dirty="0"/>
          </a:p>
        </p:txBody>
      </p:sp>
      <p:sp>
        <p:nvSpPr>
          <p:cNvPr id="23" name="Rectangle 22"/>
          <p:cNvSpPr/>
          <p:nvPr/>
        </p:nvSpPr>
        <p:spPr>
          <a:xfrm>
            <a:off x="4419600" y="4953000"/>
            <a:ext cx="3733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ЈОШ 11 СИНОВА  </a:t>
            </a:r>
            <a:endParaRPr lang="sr-Cyrl-CS" b="1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125788" y="4038600"/>
            <a:ext cx="2436812" cy="9144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8" grpId="0"/>
      <p:bldP spid="11" grpId="0" animBg="1"/>
      <p:bldP spid="11" grpId="1" animBg="1"/>
      <p:bldP spid="12" grpId="0"/>
      <p:bldP spid="13" grpId="0" animBg="1"/>
      <p:bldP spid="16" grpId="0" animBg="1"/>
      <p:bldP spid="16" grpId="1" animBg="1"/>
      <p:bldP spid="21" grpId="0" animBg="1"/>
      <p:bldP spid="14" grpId="0"/>
      <p:bldP spid="17" grpId="0" animBg="1"/>
      <p:bldP spid="19" grpId="0" animBg="1"/>
      <p:bldP spid="19" grpId="1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mage result for bible josep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724" y="309372"/>
            <a:ext cx="8988552" cy="62392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90600"/>
            <a:ext cx="6324600" cy="489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0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57400" y="457200"/>
            <a:ext cx="4863084" cy="567767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5929354" cy="67830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91</Words>
  <Application>Microsoft Office PowerPoint</Application>
  <PresentationFormat>On-screen Show (4:3)</PresentationFormat>
  <Paragraphs>24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Аврам  Исак Јаков Јосиф</vt:lpstr>
      <vt:lpstr>Slide 40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ЈОСИФ</dc:title>
  <dc:creator>Home</dc:creator>
  <cp:lastModifiedBy>notebook</cp:lastModifiedBy>
  <cp:revision>5</cp:revision>
  <dcterms:created xsi:type="dcterms:W3CDTF">2013-10-15T09:52:43Z</dcterms:created>
  <dcterms:modified xsi:type="dcterms:W3CDTF">2017-02-27T09:38:21Z</dcterms:modified>
</cp:coreProperties>
</file>