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5" autoAdjust="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4CBEAF9-9E58-4CC8-A6FF-6DD8A58DEEA4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CBEAF9-9E58-4CC8-A6FF-6DD8A58DEEA4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4CBEAF9-9E58-4CC8-A6FF-6DD8A58DEEA4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11/27/2019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343400"/>
            <a:ext cx="8458200" cy="1470025"/>
          </a:xfrm>
        </p:spPr>
        <p:txBody>
          <a:bodyPr/>
          <a:lstStyle/>
          <a:p>
            <a:r>
              <a:rPr lang="en-US" dirty="0" smtClean="0"/>
              <a:t>J</a:t>
            </a:r>
            <a:r>
              <a:rPr lang="sr-Cyrl-BA" dirty="0" smtClean="0"/>
              <a:t>еврејски народ у египатском ропству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962400"/>
            <a:ext cx="4953000" cy="1752600"/>
          </a:xfrm>
        </p:spPr>
        <p:txBody>
          <a:bodyPr>
            <a:noAutofit/>
          </a:bodyPr>
          <a:lstStyle/>
          <a:p>
            <a:pPr algn="ctr"/>
            <a:r>
              <a:rPr lang="sr-Cyrl-B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ЈЕВРЕЈСКИ НАРОД У ЕГИПАТСКОМ РОПСТВУ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HP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04800"/>
            <a:ext cx="48006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HP\Desktop\IMG-f46768a33f5d59678a55f882c1599f29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4875" y="1143000"/>
            <a:ext cx="7334250" cy="533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HP\Desktop\IMG-3532ecf14c93f1d04455abb5fc86545a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5130" y="1295400"/>
            <a:ext cx="7693739" cy="5278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HP\Desktop\IMG-7f04148b459e0d4be23d2a6a6a836c1d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0" y="1219200"/>
            <a:ext cx="751205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HP\Desktop\IMG-626e2109c6c1e55431f351d851fe7da2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74676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sr-Cyrl-BA" dirty="0" smtClean="0"/>
              <a:t>Страдање новорођенчади као друга санкција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25112"/>
          </a:xfrm>
        </p:spPr>
        <p:txBody>
          <a:bodyPr/>
          <a:lstStyle/>
          <a:p>
            <a:r>
              <a:rPr lang="sr-Cyrl-BA" sz="2400" dirty="0" smtClean="0"/>
              <a:t>Фараон је наредио јеврејским бабицама да при породу убијају мушку дјецу, што оне нису прихватиле правдајући се да су јеврејке способне жене и да се породе прије него што оне дођу. </a:t>
            </a:r>
          </a:p>
          <a:p>
            <a:r>
              <a:rPr lang="sr-Cyrl-BA" sz="2400" dirty="0" smtClean="0"/>
              <a:t>Врхунац терора ће бити када је дата наредба да се свако новорођено мушко дијете убије бацањем у ријеку Нил који је обиловао крокодилима и другим предаторима. </a:t>
            </a:r>
          </a:p>
          <a:p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1" y="4687842"/>
            <a:ext cx="4572000" cy="204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838200"/>
            <a:ext cx="760664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Разлог страдања Израиља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Све ово је било по допуштењу Божијем, јер се Јаковљеви потомци почели мјешати са египћанима и слабити у вјери у Једнога Бога те почели обожавати нека египатска божанства. Почели су да се клањају разним египатским боговима и да заборављају вјеру своји отаца – Авраама, Исака и Јакова.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3694176"/>
          </a:xfrm>
        </p:spPr>
        <p:txBody>
          <a:bodyPr/>
          <a:lstStyle/>
          <a:p>
            <a:endParaRPr lang="sr-Cyrl-BA" dirty="0" smtClean="0"/>
          </a:p>
          <a:p>
            <a:r>
              <a:rPr lang="sr-Cyrl-BA" dirty="0" smtClean="0"/>
              <a:t>У једној јеврејској породици из племена Левијевог и то баш у вријеме најстрашнијег прогона на свијете је дошао један дјечачић. </a:t>
            </a:r>
          </a:p>
          <a:p>
            <a:r>
              <a:rPr lang="sr-Cyrl-BA" dirty="0" smtClean="0"/>
              <a:t>То дијете је мајка крила три мјесеца, а када више није могла ставила га је у једну корпу и оставила у плиткој води Нила и то на мјесту гдје се купала фараонова кћи. 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80772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5410200"/>
            <a:ext cx="2514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62001"/>
            <a:ext cx="4572000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Из воде извађен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Принцеза налази дијете и сажаљева се на њега и одлучује да га узме дајући му име Мојсије што значи – син, извађен из воде.</a:t>
            </a:r>
          </a:p>
          <a:p>
            <a:r>
              <a:rPr lang="sr-Cyrl-BA" dirty="0" smtClean="0"/>
              <a:t>А његова сестра Марија која је то све посматрала понудила је принцези да пронађе дојиљу за Мојсија тако да га је његова рођена мајка га подизала на двору.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НАРОД ИЗРАИЉ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По доласку у Египат, Јаковљеви потомци остају 430 година у земљи Гесемској.</a:t>
            </a:r>
          </a:p>
          <a:p>
            <a:r>
              <a:rPr lang="sr-Cyrl-BA" dirty="0" smtClean="0"/>
              <a:t>Земља Гесемска налази се плодном дјелу ријеке Нил, а име јој је значило ,,</a:t>
            </a:r>
            <a:r>
              <a:rPr lang="sr-Cyrl-BA" i="1" dirty="0" smtClean="0"/>
              <a:t>земља кише”. </a:t>
            </a:r>
          </a:p>
          <a:p>
            <a:r>
              <a:rPr lang="sr-Cyrl-BA" dirty="0" smtClean="0"/>
              <a:t>У миру и благостању, од дванаесторице Јаковљевих синова и породице коју је сачињавало 70 чланова временом је настао јеврејски народ.</a:t>
            </a:r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Мојсије одраста као принц Египта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BA" dirty="0" smtClean="0"/>
              <a:t>Мојсије је растао на двору, а мајка се старала да не заборави своје поријекло. Учила га је јеврејском језику и прошлости његовог народа. Мојсије је живио у Египту пунох 40 година док није нехотице убио египатског надзорника који је тукао једног јеврејина роба. </a:t>
            </a:r>
          </a:p>
          <a:p>
            <a:r>
              <a:rPr lang="sr-Cyrl-BA" dirty="0" smtClean="0"/>
              <a:t>Плашећи се казне Мојсије одлази у земљу Мадијамску коју су насељавали потомци Авраамови.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У земљи Мадијамској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9800"/>
            <a:ext cx="5181600" cy="4325112"/>
          </a:xfrm>
        </p:spPr>
        <p:txBody>
          <a:bodyPr/>
          <a:lstStyle/>
          <a:p>
            <a:r>
              <a:rPr lang="sr-Cyrl-BA" dirty="0" smtClean="0"/>
              <a:t>Први сусрет у земљи Мадијамској имаће код једног бунара гдје ће Мојсије заштити кћерке свештеника Јотора од неких пастира који су се грубо понашали према њима. И биће позван код њих на вечеру.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286000"/>
            <a:ext cx="27813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4343400" cy="5431536"/>
          </a:xfrm>
        </p:spPr>
        <p:txBody>
          <a:bodyPr/>
          <a:lstStyle/>
          <a:p>
            <a:r>
              <a:rPr lang="sr-Cyrl-BA" dirty="0" smtClean="0"/>
              <a:t>Мојсије се жени кћерком свештеника Јотора – Сефором.</a:t>
            </a:r>
          </a:p>
          <a:p>
            <a:r>
              <a:rPr lang="sr-Cyrl-BA" dirty="0" smtClean="0"/>
              <a:t>Са Сефором ће имати два сина Гирсама и Елеазара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143000"/>
            <a:ext cx="3429000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4419600" cy="6117336"/>
          </a:xfrm>
        </p:spPr>
        <p:txBody>
          <a:bodyPr>
            <a:normAutofit lnSpcReduction="10000"/>
          </a:bodyPr>
          <a:lstStyle/>
          <a:p>
            <a:r>
              <a:rPr lang="sr-Cyrl-BA" dirty="0" smtClean="0"/>
              <a:t>Гора Синај и Бог</a:t>
            </a:r>
          </a:p>
          <a:p>
            <a:r>
              <a:rPr lang="sr-Cyrl-BA" dirty="0" smtClean="0"/>
              <a:t>Након 40 година живота у земљи Мадијамској на гори Синају Мојсију ће се јавити Бог кроз необичну и натприроду појаву – грм који гори, а не сагорјева.</a:t>
            </a:r>
          </a:p>
          <a:p>
            <a:r>
              <a:rPr lang="sr-Cyrl-BA" dirty="0" smtClean="0"/>
              <a:t>Из те купине откриће му се Бог Авраамов, Исаков и Јаковљев – </a:t>
            </a:r>
            <a:r>
              <a:rPr lang="sr-Cyrl-BA" b="1" dirty="0" smtClean="0"/>
              <a:t>Онај који јесте.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295400"/>
            <a:ext cx="31242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HP\Desktop\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8077200" cy="5735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838200"/>
            <a:ext cx="5562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Немилост новог фараона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Како је вријеме од-</a:t>
            </a:r>
          </a:p>
          <a:p>
            <a:pPr>
              <a:buNone/>
            </a:pPr>
            <a:r>
              <a:rPr lang="sr-Cyrl-BA" dirty="0" smtClean="0"/>
              <a:t>мицало прилике за </a:t>
            </a:r>
          </a:p>
          <a:p>
            <a:pPr>
              <a:buNone/>
            </a:pPr>
            <a:r>
              <a:rPr lang="sr-Cyrl-BA" dirty="0" smtClean="0"/>
              <a:t>Јеврејски народ су се</a:t>
            </a:r>
          </a:p>
          <a:p>
            <a:pPr>
              <a:buNone/>
            </a:pPr>
            <a:r>
              <a:rPr lang="sr-Cyrl-BA" dirty="0" smtClean="0"/>
              <a:t>промјениле. На власт</a:t>
            </a:r>
          </a:p>
          <a:p>
            <a:pPr>
              <a:buNone/>
            </a:pPr>
            <a:r>
              <a:rPr lang="sr-Cyrl-BA" dirty="0" smtClean="0"/>
              <a:t>долази фараон</a:t>
            </a:r>
          </a:p>
          <a:p>
            <a:pPr>
              <a:buNone/>
            </a:pPr>
            <a:r>
              <a:rPr lang="sr-Cyrl-BA" dirty="0" smtClean="0"/>
              <a:t>Рамзес </a:t>
            </a:r>
            <a:r>
              <a:rPr lang="en-US" dirty="0" smtClean="0"/>
              <a:t>II</a:t>
            </a:r>
            <a:r>
              <a:rPr lang="sr-Cyrl-BA" dirty="0" smtClean="0"/>
              <a:t> који није</a:t>
            </a:r>
          </a:p>
          <a:p>
            <a:pPr>
              <a:buNone/>
            </a:pPr>
            <a:r>
              <a:rPr lang="sr-Cyrl-BA" dirty="0" smtClean="0"/>
              <a:t>знао за Јосифове </a:t>
            </a:r>
          </a:p>
          <a:p>
            <a:pPr>
              <a:buNone/>
            </a:pPr>
            <a:r>
              <a:rPr lang="sr-Cyrl-BA" dirty="0" smtClean="0"/>
              <a:t>заслуге египатском </a:t>
            </a:r>
          </a:p>
          <a:p>
            <a:pPr>
              <a:buNone/>
            </a:pPr>
            <a:r>
              <a:rPr lang="sr-Cyrl-BA" dirty="0" smtClean="0"/>
              <a:t>народу.</a:t>
            </a:r>
            <a:endParaRPr lang="en-US" dirty="0"/>
          </a:p>
        </p:txBody>
      </p:sp>
      <p:pic>
        <p:nvPicPr>
          <p:cNvPr id="6146" name="Picture 2" descr="C:\Users\HP\Desktop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4384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sr-Cyrl-BA" dirty="0" smtClean="0"/>
              <a:t>Разлог страха фараона Рамзеса </a:t>
            </a:r>
            <a:r>
              <a:rPr lang="sr-Latn-BA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5112"/>
          </a:xfrm>
        </p:spPr>
        <p:txBody>
          <a:bodyPr>
            <a:normAutofit/>
          </a:bodyPr>
          <a:lstStyle/>
          <a:p>
            <a:r>
              <a:rPr lang="sr-Latn-BA" sz="2000" dirty="0" smtClean="0"/>
              <a:t>Je</a:t>
            </a:r>
            <a:r>
              <a:rPr lang="sr-Cyrl-BA" sz="2000" dirty="0" smtClean="0"/>
              <a:t>вреји као народ благословен од Бога све се више умножавао и било их је све више. Фараон је увидио да ће јевреји убрзо преплавити земљу и постати бројниј од самих египћана и тако им постати пријетња.</a:t>
            </a:r>
          </a:p>
          <a:p>
            <a:r>
              <a:rPr lang="sr-Cyrl-BA" sz="2000" dirty="0" smtClean="0"/>
              <a:t>Из тог страха одлучио је да почне тлачити јеврејски народ.</a:t>
            </a:r>
          </a:p>
          <a:p>
            <a:r>
              <a:rPr lang="sr-Cyrl-BA" sz="2000" dirty="0" smtClean="0"/>
              <a:t>Прво тлачење је кренуло са градњом градова РАМЕСЕ и ПИТОМА.</a:t>
            </a:r>
          </a:p>
          <a:p>
            <a:r>
              <a:rPr lang="sr-Cyrl-BA" sz="2000" dirty="0" smtClean="0"/>
              <a:t>Са овим почиње поробљавање и одузимање свих права слободног човјека.</a:t>
            </a:r>
          </a:p>
          <a:p>
            <a:r>
              <a:rPr lang="sr-Cyrl-BA" sz="2000" dirty="0" smtClean="0"/>
              <a:t>Кроз пар слика увидјећемо како је то изгледало!!!!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5029200"/>
            <a:ext cx="624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Users\HP\Desktop\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7772400" cy="5211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HP\Desktop\IMG-7bb2bad3f7e749d7ffd402181734ac73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7663709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HP\Desktop\IMG-efe688fa15c65b9fbf480899824b49d3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81534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119</TotalTime>
  <Words>589</Words>
  <Application>Microsoft Office PowerPoint</Application>
  <PresentationFormat>On-screen Show (4:3)</PresentationFormat>
  <Paragraphs>43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Georgia</vt:lpstr>
      <vt:lpstr>Trebuchet MS</vt:lpstr>
      <vt:lpstr>Wingdings 2</vt:lpstr>
      <vt:lpstr>Urban</vt:lpstr>
      <vt:lpstr>Jеврејски народ у египатском ропству</vt:lpstr>
      <vt:lpstr>НАРОД ИЗРАИЉ</vt:lpstr>
      <vt:lpstr>PowerPoint Presentation</vt:lpstr>
      <vt:lpstr>PowerPoint Presentation</vt:lpstr>
      <vt:lpstr>Немилост новог фараона</vt:lpstr>
      <vt:lpstr>Разлог страха фараона Рамзеса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Страдање новорођенчади као друга санкција</vt:lpstr>
      <vt:lpstr>PowerPoint Presentation</vt:lpstr>
      <vt:lpstr>Разлог страдања Израиља</vt:lpstr>
      <vt:lpstr>PowerPoint Presentation</vt:lpstr>
      <vt:lpstr>PowerPoint Presentation</vt:lpstr>
      <vt:lpstr>Из воде извађен</vt:lpstr>
      <vt:lpstr>Мојсије одраста као принц Египта</vt:lpstr>
      <vt:lpstr>У земљи Мадијамској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Jеврејски народ у египатском ропству</dc:title>
  <dc:creator>HP</dc:creator>
  <cp:lastModifiedBy>Dragan</cp:lastModifiedBy>
  <cp:revision>2</cp:revision>
  <dcterms:created xsi:type="dcterms:W3CDTF">2019-11-26T20:32:45Z</dcterms:created>
  <dcterms:modified xsi:type="dcterms:W3CDTF">2019-11-27T21:12:04Z</dcterms:modified>
</cp:coreProperties>
</file>