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7AED3-C349-41CB-94E5-7D0ACCD99D3B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A641-BDCC-43A4-8BFC-C2854DF6E06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9148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D:\My Documents\My Webs\soniacoleman\PowerPoint Templates\Templates11\Robin Egg\robinegg_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sr-Cyrl-CS" noProof="0" smtClean="0"/>
              <a:t>Кликните и уредите наслов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CS" noProof="0" smtClean="0"/>
              <a:t>Кликните и уредите стил поднаслова мастера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965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972300" y="533400"/>
            <a:ext cx="2095500" cy="5562600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134100" cy="5562600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1335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7702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680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9880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723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3319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421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4831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531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Кликните и уредите наслов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9C7980-40B1-4644-813E-79D5D9A3BFE7}" type="datetimeFigureOut">
              <a:rPr lang="sr-Cyrl-RS" smtClean="0"/>
              <a:t>22.10.2011</a:t>
            </a:fld>
            <a:endParaRPr lang="sr-Cyrl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Cyrl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r>
              <a:rPr lang="sr-Cyrl-RS" dirty="0" smtClean="0"/>
              <a:t>ПОУЧНА ПРИЧА</a:t>
            </a:r>
            <a:endParaRPr lang="sr-Cyrl-RS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4400" b="1" dirty="0" err="1" smtClean="0"/>
              <a:t>ЈаБуКа</a:t>
            </a:r>
            <a:endParaRPr lang="sr-Cyrl-RS" sz="4400" b="1" dirty="0"/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33" y="2974788"/>
            <a:ext cx="2113511" cy="2254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80" y="6025234"/>
            <a:ext cx="3123034" cy="369332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sr-Cyrl-R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вјероучитељ</a:t>
            </a:r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Драган Ђурић</a:t>
            </a:r>
            <a:endParaRPr lang="sr-Cyrl-R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7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-2611" y="-11839"/>
            <a:ext cx="69786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брду је </a:t>
            </a:r>
          </a:p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расла јабука. На њему је висила румена јабука.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007" y="332656"/>
            <a:ext cx="2160240" cy="2676117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1353"/>
            <a:ext cx="1024561" cy="1024561"/>
          </a:xfrm>
          <a:prstGeom prst="rect">
            <a:avLst/>
          </a:prstGeom>
        </p:spPr>
      </p:pic>
      <p:sp>
        <p:nvSpPr>
          <p:cNvPr id="6" name="Правоугаоник 5"/>
          <p:cNvSpPr/>
          <p:nvPr/>
        </p:nvSpPr>
        <p:spPr>
          <a:xfrm>
            <a:off x="-2611" y="3366364"/>
            <a:ext cx="5903154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sr-Cyrl-C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Наишао је лопов</a:t>
            </a:r>
            <a:endParaRPr lang="sr-Cyrl-C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Слик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16" y="3342665"/>
            <a:ext cx="2379421" cy="1586280"/>
          </a:xfrm>
          <a:prstGeom prst="rect">
            <a:avLst/>
          </a:prstGeom>
        </p:spPr>
      </p:pic>
      <p:sp>
        <p:nvSpPr>
          <p:cNvPr id="9" name="Правоугаоник 8"/>
          <p:cNvSpPr/>
          <p:nvPr/>
        </p:nvSpPr>
        <p:spPr>
          <a:xfrm>
            <a:off x="-59581" y="3809253"/>
            <a:ext cx="80859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Попео се на дрво и кад</a:t>
            </a:r>
          </a:p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Је хтио да дохвати јабуку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Јабука се затресла и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Рекла: „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Нисам ја за тебе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“!.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Слика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08" y="5906598"/>
            <a:ext cx="9982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8" presetClass="path" presetSubtype="0" repeatCount="indefinite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C 0.001 0.034 0.011 0.065 0.028 0.085 C 0.028 0.086 0.055 0.113 0.055 0.112 C 0.07 0.127 0.079 0.148 0.079 0.17 C 0.079 0.214 0.044 0.249 0 0.25 C -0.044 0.249 -0.079 0.214 -0.079 0.17 C -0.079 0.148 -0.07 0.127 -0.055 0.112 C -0.055 0.113 -0.028 0.086 -0.028 0.085 C -0.011 0.065 -0.001 0.034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ић 1"/>
          <p:cNvSpPr/>
          <p:nvPr/>
        </p:nvSpPr>
        <p:spPr>
          <a:xfrm>
            <a:off x="827584" y="1340768"/>
            <a:ext cx="4176464" cy="496855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</a:rPr>
              <a:t>Откинула се, пала на земљу и почела да се котрља низ брдо.</a:t>
            </a:r>
            <a:endParaRPr lang="sr-Cyrl-RS" sz="3600" b="1" dirty="0">
              <a:ln>
                <a:solidFill>
                  <a:srgbClr val="0070C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66" y="1814145"/>
            <a:ext cx="693420" cy="762000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66" y="211417"/>
            <a:ext cx="1457626" cy="18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50"/>
                            </p:stCondLst>
                            <p:childTnLst>
                              <p:par>
                                <p:cTn id="10" presetID="58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-0.00301 L 0.01961 0.14838 C 0.0309 0.18055 0.0375 0.22847 0.0375 0.27824 C 0.0375 0.33495 0.0309 0.38009 0.01961 0.41227 L -0.03073 0.56412 " pathEditMode="relative" rAng="0" ptsTypes="FffFF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2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700" y="5383234"/>
            <a:ext cx="708660" cy="769620"/>
          </a:xfrm>
          <a:prstGeom prst="rect">
            <a:avLst/>
          </a:prstGeom>
        </p:spPr>
      </p:pic>
      <p:pic>
        <p:nvPicPr>
          <p:cNvPr id="3" name="Слик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65154"/>
            <a:ext cx="670560" cy="624840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60480"/>
            <a:ext cx="777240" cy="1097280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1" y="0"/>
            <a:ext cx="54360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пропланка су јабуку </a:t>
            </a:r>
          </a:p>
          <a:p>
            <a:pPr algn="ctr"/>
            <a:r>
              <a:rPr lang="sr-Cyrl-C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Видјели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пастири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блачић у облику облака 5"/>
          <p:cNvSpPr/>
          <p:nvPr/>
        </p:nvSpPr>
        <p:spPr>
          <a:xfrm>
            <a:off x="5292080" y="0"/>
            <a:ext cx="3672408" cy="362517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 smtClean="0">
                <a:solidFill>
                  <a:srgbClr val="00B0F0"/>
                </a:solidFill>
              </a:rPr>
              <a:t>-Гле лијепе јабуке!-рекли су</a:t>
            </a:r>
            <a:endParaRPr lang="sr-Cyrl-RS" sz="4000" b="1" dirty="0">
              <a:solidFill>
                <a:srgbClr val="00B0F0"/>
              </a:solidFill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552" y="3977640"/>
            <a:ext cx="777240" cy="1097280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74674"/>
            <a:ext cx="60960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јаграм тока: секвенцијални приступ складишту 1"/>
          <p:cNvSpPr/>
          <p:nvPr/>
        </p:nvSpPr>
        <p:spPr>
          <a:xfrm>
            <a:off x="323528" y="764704"/>
            <a:ext cx="5184576" cy="5373216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Настала је свађа око тога ко ју је први угледао. Сви потрчаше према њој</a:t>
            </a:r>
            <a:endParaRPr lang="sr-Cyrl-RS" sz="3200" b="1" dirty="0">
              <a:solidFill>
                <a:srgbClr val="FFFF0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80728"/>
            <a:ext cx="2448272" cy="175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чић у облику облака 2"/>
          <p:cNvSpPr/>
          <p:nvPr/>
        </p:nvSpPr>
        <p:spPr>
          <a:xfrm>
            <a:off x="0" y="188640"/>
            <a:ext cx="5652120" cy="3168352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А ЈАБУКА РЕЧЕ:“НИСАМ ЗА ВАС“</a:t>
            </a:r>
            <a:endParaRPr lang="sr-Cyrl-RS" sz="3600" b="1" dirty="0">
              <a:solidFill>
                <a:srgbClr val="FFFF00"/>
              </a:solidFill>
            </a:endParaRP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2"/>
            <a:ext cx="1380728" cy="1380728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3203848" y="3255367"/>
            <a:ext cx="59871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СКРЕНЕ НАГЛО И ОТКОТРЉА СЕ ДАЉЕ.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8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300"/>
                            </p:stCondLst>
                            <p:childTnLst>
                              <p:par>
                                <p:cTn id="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89017E-7 L 0.5309 0.30844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5" y="15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69620" cy="80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8076" y="35793"/>
            <a:ext cx="4552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Котрљала се тако јабука,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котрљала и наишла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на два путника.</a:t>
            </a:r>
            <a:r>
              <a:rPr lang="ru-RU" dirty="0" smtClean="0"/>
              <a:t> </a:t>
            </a:r>
            <a:endParaRPr lang="sr-Cyrl-RS" dirty="0"/>
          </a:p>
        </p:txBody>
      </p:sp>
      <p:sp>
        <p:nvSpPr>
          <p:cNvPr id="5" name="Конзерва 4"/>
          <p:cNvSpPr/>
          <p:nvPr/>
        </p:nvSpPr>
        <p:spPr>
          <a:xfrm>
            <a:off x="5436096" y="15147"/>
            <a:ext cx="3707904" cy="3563035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Видјели је и један и други и помислили: «Лијепе ли јабуке! Узећу је, али да не види мој сапутник «!</a:t>
            </a:r>
            <a:endParaRPr lang="sr-Cyrl-RS" sz="2800" b="1" i="1" dirty="0">
              <a:solidFill>
                <a:srgbClr val="0070C0"/>
              </a:solidFill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" y="2785702"/>
            <a:ext cx="1021080" cy="1584960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4653136"/>
            <a:ext cx="1257300" cy="2057400"/>
          </a:xfrm>
          <a:prstGeom prst="rect">
            <a:avLst/>
          </a:prstGeom>
        </p:spPr>
      </p:pic>
      <p:sp>
        <p:nvSpPr>
          <p:cNvPr id="9" name="Облачић у облику облака 8"/>
          <p:cNvSpPr/>
          <p:nvPr/>
        </p:nvSpPr>
        <p:spPr>
          <a:xfrm>
            <a:off x="5148064" y="3789040"/>
            <a:ext cx="3672408" cy="216024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TextBox 9"/>
          <p:cNvSpPr txBox="1"/>
          <p:nvPr/>
        </p:nvSpPr>
        <p:spPr>
          <a:xfrm>
            <a:off x="5724128" y="4289566"/>
            <a:ext cx="2792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А ЈАБУКА РЕЧЕ:</a:t>
            </a:r>
          </a:p>
          <a:p>
            <a:r>
              <a:rPr lang="sr-Cyrl-RS" sz="2400" b="1" dirty="0" smtClean="0">
                <a:solidFill>
                  <a:srgbClr val="FFFF00"/>
                </a:solidFill>
              </a:rPr>
              <a:t> „НИСАМ ЗА ВАС</a:t>
            </a:r>
            <a:endParaRPr lang="sr-Cyrl-R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7153 4.81481E-6 L 0.07153 0.10717 L 0.14323 0.10717 L 0.14323 0.21435 L 0.21476 0.21435 L 0.21476 0.32152 L 0.28646 0.32152 L 0.28646 0.4287 L 0.35798 0.4287 L 0.35798 0.53587 L 0.42969 0.53587 L 0.42969 0.64305 L 0.50139 0.64305 L 0.50139 0.75023 " pathEditMode="relative" rAng="0" ptsTypes="FFFF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3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62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04115 3.7037E-6 L 0.04115 0.03541 L 0.08282 0.03541 L 0.08282 0.07152 L 0.12466 0.07152 L 0.12466 0.10764 L 0.16597 0.10764 L 0.16597 0.14351 L 0.20782 0.14351 L 0.20782 0.17963 L 0.24948 0.17963 L 0.24948 0.21574 L 0.29132 0.21574 L 0.29132 0.25185 " pathEditMode="relative" rAng="0" ptsTypes="FFFFFFFFFFFFFFF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259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0.05903 C 0.09444 0.02408 0.12239 -0.00301 0.15642 -0.00301 C 0.19149 -0.00301 0.21944 0.02408 0.21944 0.05903 C 0.21944 0.09398 0.24739 0.12107 0.28246 0.12107 C 0.31649 0.12107 0.34444 0.09398 0.34444 0.05903 " pathEditMode="relative" rAng="0" ptsTypes="fffff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7" y="3548921"/>
            <a:ext cx="693420" cy="762000"/>
          </a:xfrm>
          <a:prstGeom prst="rect">
            <a:avLst/>
          </a:prstGeom>
        </p:spPr>
      </p:pic>
      <p:pic>
        <p:nvPicPr>
          <p:cNvPr id="3" name="Слик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80" y="5568350"/>
            <a:ext cx="3007688" cy="1127883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4088" y="5717936"/>
            <a:ext cx="999180" cy="881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61" y="332656"/>
            <a:ext cx="70242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 ливади је спавао дјечак,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а дјевојчица је читала књигу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поред њега. Чим је угледала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јабуку  рекла је:</a:t>
            </a:r>
            <a:endParaRPr lang="sr-Cyrl-RS" sz="3600" b="1" dirty="0">
              <a:solidFill>
                <a:schemeClr val="bg1"/>
              </a:solidFill>
            </a:endParaRPr>
          </a:p>
        </p:txBody>
      </p:sp>
      <p:sp>
        <p:nvSpPr>
          <p:cNvPr id="6" name="Облачић у облику облака 5"/>
          <p:cNvSpPr/>
          <p:nvPr/>
        </p:nvSpPr>
        <p:spPr>
          <a:xfrm>
            <a:off x="3615656" y="1916832"/>
            <a:ext cx="5780880" cy="309634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Правоугаоник 6"/>
          <p:cNvSpPr/>
          <p:nvPr/>
        </p:nvSpPr>
        <p:spPr>
          <a:xfrm>
            <a:off x="4483510" y="26409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«О, дивне ли јабуке! Пробудићу брата, па ћемо је заједно појести».</a:t>
            </a:r>
            <a:endParaRPr lang="sr-Cyrl-R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47 -0.03125 L 0.22847 -0.03125 C 0.28455 -0.03125 0.35347 0.03773 0.35347 0.09375 L 0.35347 0.21875 " pathEditMode="relative" rAng="0" ptsTypes="FfF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355976" y="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А јабука се насмијешила: "</a:t>
            </a:r>
            <a:r>
              <a:rPr lang="ru-RU" sz="4000" b="1" dirty="0" smtClean="0">
                <a:solidFill>
                  <a:srgbClr val="FFFF00"/>
                </a:solidFill>
              </a:rPr>
              <a:t>Ја сам за вас</a:t>
            </a:r>
            <a:r>
              <a:rPr lang="ru-RU" sz="3600" b="1" dirty="0" smtClean="0">
                <a:solidFill>
                  <a:schemeClr val="bg1"/>
                </a:solidFill>
              </a:rPr>
              <a:t>". И докотрља се дјевојчици у крило</a:t>
            </a:r>
            <a:endParaRPr lang="sr-Cyrl-RS" sz="3600" b="1" dirty="0">
              <a:solidFill>
                <a:schemeClr val="bg1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1" y="260648"/>
            <a:ext cx="693420" cy="762000"/>
          </a:xfrm>
          <a:prstGeom prst="rect">
            <a:avLst/>
          </a:prstGeom>
        </p:spPr>
      </p:pic>
      <p:sp>
        <p:nvSpPr>
          <p:cNvPr id="4" name="Правоугаоник 3"/>
          <p:cNvSpPr/>
          <p:nvPr/>
        </p:nvSpPr>
        <p:spPr>
          <a:xfrm>
            <a:off x="6417869" y="3356992"/>
            <a:ext cx="2726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solidFill>
                  <a:srgbClr val="FFFF00"/>
                </a:solidFill>
              </a:rPr>
              <a:t>(написао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sr-Cyrl-RS" dirty="0" smtClean="0">
                <a:solidFill>
                  <a:srgbClr val="FFFF00"/>
                </a:solidFill>
              </a:rPr>
              <a:t>Драган </a:t>
            </a:r>
            <a:r>
              <a:rPr lang="sr-Cyrl-RS" dirty="0">
                <a:solidFill>
                  <a:srgbClr val="FFFF00"/>
                </a:solidFill>
              </a:rPr>
              <a:t>Лукић)</a:t>
            </a:r>
          </a:p>
        </p:txBody>
      </p:sp>
      <p:sp>
        <p:nvSpPr>
          <p:cNvPr id="5" name="Правоугаоник 4"/>
          <p:cNvSpPr/>
          <p:nvPr/>
        </p:nvSpPr>
        <p:spPr>
          <a:xfrm>
            <a:off x="-977989" y="4077072"/>
            <a:ext cx="9774920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Поука приче:</a:t>
            </a:r>
          </a:p>
          <a:p>
            <a:pPr algn="ctr"/>
            <a:r>
              <a:rPr lang="sr-Cyrl-C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„Љуби ближњег свога као</a:t>
            </a:r>
          </a:p>
          <a:p>
            <a:pPr algn="ctr"/>
            <a:r>
              <a:rPr lang="sr-Cyrl-C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Самога себе“</a:t>
            </a:r>
            <a:endParaRPr lang="sr-Cyrl-C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08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45868 0.5115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4" y="2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bin Egg">
  <a:themeElements>
    <a:clrScheme name="Office тема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тема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Robin Egg</Template>
  <TotalTime>375</TotalTime>
  <Words>222</Words>
  <Application>Microsoft Office PowerPoint</Application>
  <PresentationFormat>Пројекција на екрану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9</vt:i4>
      </vt:variant>
    </vt:vector>
  </HeadingPairs>
  <TitlesOfParts>
    <vt:vector size="10" baseType="lpstr">
      <vt:lpstr>Robin Egg</vt:lpstr>
      <vt:lpstr>ПОУЧНА ПРИЧА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user;Драган Ђурић</dc:creator>
  <cp:lastModifiedBy>user</cp:lastModifiedBy>
  <cp:revision>36</cp:revision>
  <dcterms:created xsi:type="dcterms:W3CDTF">2011-05-21T10:32:30Z</dcterms:created>
  <dcterms:modified xsi:type="dcterms:W3CDTF">2011-10-22T16:28:04Z</dcterms:modified>
</cp:coreProperties>
</file>