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18600" cy="6832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70200" y="1841500"/>
            <a:ext cx="33655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Исусова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чуда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844800" y="279400"/>
            <a:ext cx="3403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Библија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дјецу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606800" y="825500"/>
            <a:ext cx="189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представља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6985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помогне.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758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помогао.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8051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излијечени.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вукли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524000"/>
            <a:ext cx="7569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штакама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ходају,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трче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скачу.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91200" y="241300"/>
            <a:ext cx="29337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други,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791200" y="1092200"/>
            <a:ext cx="2616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нагрђени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губом.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235700" y="241300"/>
            <a:ext cx="24892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постали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здрави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чисти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излијечио.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7800" y="165100"/>
            <a:ext cx="2095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Мушкарци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77800" y="596900"/>
            <a:ext cx="1943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77800" y="1028700"/>
            <a:ext cx="2476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мучили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демони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77800" y="1447800"/>
            <a:ext cx="2463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стајали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7800" y="1879600"/>
            <a:ext cx="1930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Исусом.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77800" y="2311400"/>
            <a:ext cx="166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наредио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77800" y="2730500"/>
            <a:ext cx="2032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демонима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77800" y="3162300"/>
            <a:ext cx="1803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напусте.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77800" y="3581400"/>
            <a:ext cx="2298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демони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77800" y="4013200"/>
            <a:ext cx="1879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послушали,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77800" y="4445000"/>
            <a:ext cx="140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страху,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77800" y="4864100"/>
            <a:ext cx="240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несрећни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77800" y="5295900"/>
            <a:ext cx="1714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постали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77800" y="5727700"/>
            <a:ext cx="1346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мирни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77800" y="6146800"/>
            <a:ext cx="1384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радосни.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786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гомиле,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четири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мушкарца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покушавала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8305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пријатељу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дође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8039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приближе.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524000"/>
            <a:ext cx="1066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ураде?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83000" y="165100"/>
            <a:ext cx="516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Носећи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болесника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куће,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787900" y="596900"/>
            <a:ext cx="40513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четири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пријатеља</a:t>
            </a:r>
          </a:p>
          <a:p>
            <a:pPr>
              <a:lnSpc>
                <a:spcPts val="33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открили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651500" y="1447800"/>
            <a:ext cx="3187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спустили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унутра.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048500" y="1879600"/>
            <a:ext cx="1803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823200" y="2311400"/>
            <a:ext cx="10287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близу</a:t>
            </a:r>
          </a:p>
          <a:p>
            <a:pPr>
              <a:lnSpc>
                <a:spcPts val="3300"/>
              </a:lnSpc>
              <a:tabLst>
                <a:tab pos="1270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165100"/>
            <a:ext cx="299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596900"/>
            <a:ext cx="2921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четири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пријатеља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28700"/>
            <a:ext cx="2819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вјеру.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47800"/>
            <a:ext cx="1841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1879600"/>
            <a:ext cx="2921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болесном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човјеку: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311400"/>
            <a:ext cx="240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„Твоји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гријеси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2730500"/>
            <a:ext cx="2311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опроштени.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162300"/>
            <a:ext cx="275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Узми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кревет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54000" y="3581400"/>
            <a:ext cx="267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ходај.”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54000" y="4013200"/>
            <a:ext cx="2298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здрав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54000" y="4445000"/>
            <a:ext cx="2247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јак.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54000" y="4864100"/>
            <a:ext cx="2082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исцијелио.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90800" y="165100"/>
            <a:ext cx="6324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Ускоро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након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тога,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чамцу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229100" y="596900"/>
            <a:ext cx="4686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ученицима.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Застрашујућа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902200" y="1028700"/>
            <a:ext cx="4013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олуја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настала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мору.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930900" y="1447800"/>
            <a:ext cx="299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заспао.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397500" y="1879600"/>
            <a:ext cx="35179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88900" algn="l"/>
                <a:tab pos="11557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Престрављени</a:t>
            </a:r>
          </a:p>
          <a:p>
            <a:pPr>
              <a:lnSpc>
                <a:spcPts val="3300"/>
              </a:lnSpc>
              <a:tabLst>
                <a:tab pos="88900" algn="l"/>
                <a:tab pos="11557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будили.</a:t>
            </a:r>
          </a:p>
          <a:p>
            <a:pPr>
              <a:lnSpc>
                <a:spcPts val="3300"/>
              </a:lnSpc>
              <a:tabLst>
                <a:tab pos="88900" algn="l"/>
                <a:tab pos="11557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„Господе,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спаси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нас”,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337300" y="3162300"/>
            <a:ext cx="2590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викали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„Ми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921500" y="3581400"/>
            <a:ext cx="2006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пропадамо”.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7658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„Будите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мирни”,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заповиједио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таласима.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8331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Одједном,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умирило.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„Какав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човјек?”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664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Његови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шапутали.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524000"/>
            <a:ext cx="532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вјетар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покоравају.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1955800"/>
            <a:ext cx="3708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вјеровали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374900"/>
            <a:ext cx="3022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Божији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Син,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2806700"/>
            <a:ext cx="1968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његова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чуда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238500"/>
            <a:ext cx="276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показала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Његову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54000" y="3657600"/>
            <a:ext cx="2603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славу.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Ученици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54000" y="4508500"/>
            <a:ext cx="2743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нису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знали,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54000" y="4940300"/>
            <a:ext cx="289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учинити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чак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54000" y="5372100"/>
            <a:ext cx="2489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већа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чуда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54000" y="5791200"/>
            <a:ext cx="2654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буде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боравио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54000" y="6223000"/>
            <a:ext cx="2197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међу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људима.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67100" y="533400"/>
            <a:ext cx="2197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чуда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30400" y="1384300"/>
            <a:ext cx="537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Божије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ријечи,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416300" y="2247900"/>
            <a:ext cx="232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пронађена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641600" y="3098800"/>
            <a:ext cx="3860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Матеј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8-9;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Марко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1-2,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4;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149600" y="3530600"/>
            <a:ext cx="2844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Лука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8;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Јован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739900" y="5613400"/>
            <a:ext cx="562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„Улаз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ријечи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свјетлост.”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302000" y="6045200"/>
            <a:ext cx="250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Псалам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119:130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165100"/>
            <a:ext cx="786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учинио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596900"/>
            <a:ext cx="8369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покажу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заиста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28700"/>
            <a:ext cx="8039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десило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свадби.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Појавио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47800"/>
            <a:ext cx="4089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довољно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свакога.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81400" y="2679700"/>
            <a:ext cx="19304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900"/>
              </a:lnSpc>
              <a:tabLst/>
            </a:pPr>
            <a:r>
              <a:rPr lang="en-US" altLang="zh-CN" sz="7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55700" y="228600"/>
            <a:ext cx="6794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Библијска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говори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нашем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предивном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Богy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66900" y="609600"/>
            <a:ext cx="5435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створио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жели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упознамо.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63600" y="1371600"/>
            <a:ext cx="73787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77800" algn="l"/>
                <a:tab pos="3429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смо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урадили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лоше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ствари,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назива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гријехом.</a:t>
            </a:r>
          </a:p>
          <a:p>
            <a:pPr>
              <a:lnSpc>
                <a:spcPts val="2400"/>
              </a:lnSpc>
              <a:tabLst>
                <a:tab pos="177800" algn="l"/>
                <a:tab pos="3429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Казна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смрт,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воли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толико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свога</a:t>
            </a:r>
          </a:p>
          <a:p>
            <a:pPr>
              <a:lnSpc>
                <a:spcPts val="2400"/>
              </a:lnSpc>
              <a:tabLst>
                <a:tab pos="1778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јединог,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страда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крсту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ради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твојих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гријехова.</a:t>
            </a:r>
          </a:p>
          <a:p>
            <a:pPr>
              <a:lnSpc>
                <a:spcPts val="2400"/>
              </a:lnSpc>
              <a:tabLst>
                <a:tab pos="1778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вратио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мртвих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отишао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Небо!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62000" y="2590800"/>
            <a:ext cx="75692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вјерујеш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замолиш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опрости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</a:p>
          <a:p>
            <a:pPr>
              <a:lnSpc>
                <a:spcPts val="2400"/>
              </a:lnSpc>
              <a:tabLst>
                <a:tab pos="381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учинити.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доћи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живјети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теби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сада,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ћеш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живјет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708400" y="3200400"/>
            <a:ext cx="1676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Њим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заувијек.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739900" y="3962400"/>
            <a:ext cx="5638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вјерујеш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истина,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реци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Господу: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63600" y="4343400"/>
            <a:ext cx="73660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508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Драги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Исусе,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вјерујем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Бог,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постао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човјек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2400"/>
              </a:lnSpc>
              <a:tabLst>
                <a:tab pos="508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умро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живиш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опет.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Молим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дођи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lnSpc>
                <a:spcPts val="24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мој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животи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опрости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гријехове,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имати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нови</a:t>
            </a:r>
          </a:p>
          <a:p>
            <a:pPr>
              <a:lnSpc>
                <a:spcPts val="2400"/>
              </a:lnSpc>
              <a:tabLst>
                <a:tab pos="50800" algn="l"/>
              </a:tabLst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живот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сада,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једног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ћу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Тобом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заувијек.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Помози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587500" y="5562600"/>
            <a:ext cx="5918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слушам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живим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тебе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дијете.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Амин.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927100" y="6324600"/>
            <a:ext cx="7239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Читај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Библију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разговарај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Господом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сваки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дан!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Јован</a:t>
            </a:r>
            <a:r>
              <a:rPr lang="en-US" altLang="zh-CN" sz="19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97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3:16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643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Марија,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мајка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Христова,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Њему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566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томе,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слугама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553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Христос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нареди.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6184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„Испуните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посуде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водом,”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5905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„Вода”?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питали.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566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тражио.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165100"/>
            <a:ext cx="293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596900"/>
            <a:ext cx="299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слугама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28700"/>
            <a:ext cx="2387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великог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47800"/>
            <a:ext cx="2146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крчага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дају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1879600"/>
            <a:ext cx="3175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пехарнику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проба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311400"/>
            <a:ext cx="289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укус.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2730500"/>
            <a:ext cx="3035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вино!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вино!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162300"/>
            <a:ext cx="2349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Најбоље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вино!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3886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Слуге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запањене.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3721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претворио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3746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вино.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524000"/>
            <a:ext cx="3302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16300" y="241300"/>
            <a:ext cx="48006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чинио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чуда.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вечери,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16300" y="1092200"/>
            <a:ext cx="53467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отишли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Петрову.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Петрова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веома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болесна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грозницу.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8343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додирнуо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болесне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тренутку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јој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7734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поново.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3924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служи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апостоле.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165100"/>
            <a:ext cx="288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Изгледало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596900"/>
            <a:ext cx="312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цијели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окупио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28700"/>
            <a:ext cx="3543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вратима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вечери.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47800"/>
            <a:ext cx="2908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болесни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1879600"/>
            <a:ext cx="2463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слијепи,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311400"/>
            <a:ext cx="2336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глуви,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нијеми,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2730500"/>
            <a:ext cx="2921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обогаљени.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162300"/>
            <a:ext cx="293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демонима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54000" y="3581400"/>
            <a:ext cx="2044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54000" y="4013200"/>
            <a:ext cx="1524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нагрнули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54000" y="4445000"/>
            <a:ext cx="2120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54000" y="4864100"/>
            <a:ext cx="2311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54000" y="5295900"/>
            <a:ext cx="2565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свима?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690</Words>
  <Application>Microsoft Office PowerPoint</Application>
  <PresentationFormat>Custom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Dragan</dc:creator>
  <cp:lastModifiedBy>Dragan</cp:lastModifiedBy>
  <cp:revision>4</cp:revision>
  <dcterms:created xsi:type="dcterms:W3CDTF">2006-08-16T00:00:00Z</dcterms:created>
  <dcterms:modified xsi:type="dcterms:W3CDTF">2020-05-10T12:38:21Z</dcterms:modified>
</cp:coreProperties>
</file>