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18600" cy="6832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84700" y="1816100"/>
            <a:ext cx="33528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умирује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978400" y="2489200"/>
            <a:ext cx="25654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узбуркано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664200" y="3162300"/>
            <a:ext cx="12192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844800" y="279400"/>
            <a:ext cx="3403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Библија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дјецу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606800" y="825500"/>
            <a:ext cx="189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представља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24500" y="190500"/>
            <a:ext cx="3378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лађа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ученицима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197600" y="622300"/>
            <a:ext cx="2705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бјеше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већ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насред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070600" y="1054100"/>
            <a:ext cx="28321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03200" algn="l"/>
                <a:tab pos="3937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мора,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ухваћена</a:t>
            </a:r>
          </a:p>
          <a:p>
            <a:pPr>
              <a:lnSpc>
                <a:spcPts val="3300"/>
              </a:lnSpc>
              <a:tabLst>
                <a:tab pos="203200" algn="l"/>
                <a:tab pos="3937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олуји.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Олуја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pPr>
              <a:lnSpc>
                <a:spcPts val="3300"/>
              </a:lnSpc>
              <a:tabLst>
                <a:tab pos="2032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спријечила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515100" y="2324100"/>
            <a:ext cx="2374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пређу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другу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959600" y="2755900"/>
            <a:ext cx="1943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страну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иако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188200" y="3187700"/>
            <a:ext cx="1701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веслали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683500" y="3606800"/>
            <a:ext cx="1219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сатима.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77000" y="203200"/>
            <a:ext cx="2374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Апостоли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нису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896100" y="622300"/>
            <a:ext cx="19558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знали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pPr>
              <a:lnSpc>
                <a:spcPts val="3300"/>
              </a:lnSpc>
              <a:tabLst>
                <a:tab pos="1270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чека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велико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226300" y="1485900"/>
            <a:ext cx="162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изнађење!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10200" y="279400"/>
            <a:ext cx="22479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Негдје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између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шест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ујутру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10200" y="1562100"/>
            <a:ext cx="20447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усред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олујом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захваћеног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језера,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10200" y="2844800"/>
            <a:ext cx="1473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апостоли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10200" y="3276600"/>
            <a:ext cx="1676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видјели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10200" y="3695700"/>
            <a:ext cx="22225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испунило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страхом.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410200" y="4978400"/>
            <a:ext cx="18669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дух!”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повикаше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410200" y="5829300"/>
            <a:ext cx="1803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устрашено.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10200" y="279400"/>
            <a:ext cx="21082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Али,то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њихов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Учитељ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10200" y="1562100"/>
            <a:ext cx="23622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долазио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њима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ХОДАЈУЋИ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279400"/>
            <a:ext cx="3009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бојте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се!”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4800" y="711200"/>
            <a:ext cx="3695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ја;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04800" y="1143000"/>
            <a:ext cx="3429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бојте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се”.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04800" y="1562100"/>
            <a:ext cx="3568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одговарајући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му: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04800" y="1993900"/>
            <a:ext cx="3200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„Господе,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ти,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04800" y="2413000"/>
            <a:ext cx="3581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дођем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теби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04800" y="2844800"/>
            <a:ext cx="2946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води”.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04800" y="3276600"/>
            <a:ext cx="3035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„Дођи.”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04800" y="3695700"/>
            <a:ext cx="2705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Храбро,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04800" y="4127500"/>
            <a:ext cx="2705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изашао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чамца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04800" y="4559300"/>
            <a:ext cx="2692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упутио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04800" y="4978400"/>
            <a:ext cx="1905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638800" y="355600"/>
            <a:ext cx="2451100" cy="294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видећи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јак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вјетар,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уплаши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почевши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тонути,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повика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говорећи: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„Господе,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ме!”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0" y="215900"/>
            <a:ext cx="59309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одмах,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испружи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руку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Своју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ухвати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Петра.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„Маловјерни,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зашто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посумња?”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упита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Он.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уђоше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лађу,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преста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вјетар.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10200" y="215900"/>
            <a:ext cx="22733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лађи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приступише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10200" y="1066800"/>
            <a:ext cx="2743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поклонише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10200" y="1498600"/>
            <a:ext cx="33909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говорећи: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„Ваистину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Божији”.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84400" y="584200"/>
            <a:ext cx="4724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умирује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узбуркано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905000" y="1447800"/>
            <a:ext cx="537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Прича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Божије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ријечи,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Библије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390900" y="2298700"/>
            <a:ext cx="232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пронађена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778000" y="3149600"/>
            <a:ext cx="5613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Матеј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8,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Матеј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14,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Марко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Лука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39900" y="5613400"/>
            <a:ext cx="562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„Улаз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ријечи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свјетлост.”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302000" y="6045200"/>
            <a:ext cx="250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Псалам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119:130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81400" y="2679700"/>
            <a:ext cx="19304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900"/>
              </a:lnSpc>
              <a:tabLst/>
            </a:pPr>
            <a:r>
              <a:rPr lang="en-US" altLang="zh-CN" sz="7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Крај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91200" y="355600"/>
            <a:ext cx="26543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лађи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791200" y="1638300"/>
            <a:ext cx="24892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наишла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олуја.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791200" y="2489200"/>
            <a:ext cx="2273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узроковало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791200" y="2921000"/>
            <a:ext cx="2895600" cy="252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Галилејско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језеро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подивља.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Оваква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врста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олује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могла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доведе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бродолома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дављења.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55700" y="228600"/>
            <a:ext cx="6794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Библијска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прича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говори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нашем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предивном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Богy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66900" y="609600"/>
            <a:ext cx="54356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створио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жели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упознамо.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63600" y="1371600"/>
            <a:ext cx="737870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77800" algn="l"/>
                <a:tab pos="3429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смо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урадили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лоше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ствари,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назива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гријехом.</a:t>
            </a:r>
          </a:p>
          <a:p>
            <a:pPr>
              <a:lnSpc>
                <a:spcPts val="2400"/>
              </a:lnSpc>
              <a:tabLst>
                <a:tab pos="177800" algn="l"/>
                <a:tab pos="3429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Казна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смрт,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воли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толико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свога</a:t>
            </a:r>
          </a:p>
          <a:p>
            <a:pPr>
              <a:lnSpc>
                <a:spcPts val="2400"/>
              </a:lnSpc>
              <a:tabLst>
                <a:tab pos="1778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јединог,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страда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крсту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ради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твојих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гријехова.</a:t>
            </a:r>
          </a:p>
          <a:p>
            <a:pPr>
              <a:lnSpc>
                <a:spcPts val="2400"/>
              </a:lnSpc>
              <a:tabLst>
                <a:tab pos="1778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вратио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мртвих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отишао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Небо!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62000" y="2590800"/>
            <a:ext cx="75692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вјерујеш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замолиш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опрости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</a:p>
          <a:p>
            <a:pPr>
              <a:lnSpc>
                <a:spcPts val="2400"/>
              </a:lnSpc>
              <a:tabLst>
                <a:tab pos="381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учинити.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доћи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живјети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теби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сада,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ћеш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живјет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708400" y="3200400"/>
            <a:ext cx="1676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Њим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заувијек.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739900" y="3962400"/>
            <a:ext cx="56388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вјерујеш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истина,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реци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Господу: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63600" y="4343400"/>
            <a:ext cx="736600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508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Драги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вјерујем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постао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човјек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2400"/>
              </a:lnSpc>
              <a:tabLst>
                <a:tab pos="508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умро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живиш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опет.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Молим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дођи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lnSpc>
                <a:spcPts val="24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мој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животи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опрости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имати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нови</a:t>
            </a:r>
          </a:p>
          <a:p>
            <a:pPr>
              <a:lnSpc>
                <a:spcPts val="2400"/>
              </a:lnSpc>
              <a:tabLst>
                <a:tab pos="508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живот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сада,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једног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Тобом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заувијек.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Помози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587500" y="5562600"/>
            <a:ext cx="5918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слушам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живим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тебе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дијете.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Амин.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927100" y="6324600"/>
            <a:ext cx="7239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Читај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Библију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разговарај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Господом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сваки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дан!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Јован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3:16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92300" y="215900"/>
            <a:ext cx="69596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19100" algn="l"/>
                <a:tab pos="558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Олуја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устрашила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апостоле.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Таласи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  <a:p>
            <a:pPr>
              <a:lnSpc>
                <a:spcPts val="3300"/>
              </a:lnSpc>
              <a:tabLst>
                <a:tab pos="419100" algn="l"/>
                <a:tab pos="5588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прекривали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брод,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пунећи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водом.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</a:p>
          <a:p>
            <a:pPr>
              <a:lnSpc>
                <a:spcPts val="3300"/>
              </a:lnSpc>
              <a:tabLst>
                <a:tab pos="419100" algn="l"/>
                <a:tab pos="5588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бијаше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крми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спавајући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узглављу.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073900" y="1498600"/>
            <a:ext cx="17780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Апостоли</a:t>
            </a:r>
          </a:p>
          <a:p>
            <a:pPr>
              <a:lnSpc>
                <a:spcPts val="3300"/>
              </a:lnSpc>
              <a:tabLst>
                <a:tab pos="2286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пробудише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302500" y="2362200"/>
            <a:ext cx="15367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54000" algn="l"/>
                <a:tab pos="5207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Исуса,</a:t>
            </a:r>
          </a:p>
          <a:p>
            <a:pPr>
              <a:lnSpc>
                <a:spcPts val="3300"/>
              </a:lnSpc>
              <a:tabLst>
                <a:tab pos="254000" algn="l"/>
                <a:tab pos="5207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вичући:</a:t>
            </a:r>
          </a:p>
          <a:p>
            <a:pPr>
              <a:lnSpc>
                <a:spcPts val="3300"/>
              </a:lnSpc>
              <a:tabLst>
                <a:tab pos="254000" algn="l"/>
                <a:tab pos="5207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„Господе,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908800" y="3632200"/>
            <a:ext cx="19431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30200" algn="l"/>
                <a:tab pos="5715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Господе,</a:t>
            </a:r>
          </a:p>
          <a:p>
            <a:pPr>
              <a:lnSpc>
                <a:spcPts val="3300"/>
              </a:lnSpc>
              <a:tabLst>
                <a:tab pos="330200" algn="l"/>
                <a:tab pos="5715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нас,</a:t>
            </a:r>
          </a:p>
          <a:p>
            <a:pPr>
              <a:lnSpc>
                <a:spcPts val="3300"/>
              </a:lnSpc>
              <a:tabLst>
                <a:tab pos="330200" algn="l"/>
                <a:tab pos="5715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изгибосмо!”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41300"/>
            <a:ext cx="8039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„Зашто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страшљиви,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маловјерни?”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упита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60400"/>
            <a:ext cx="797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апостоле.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уставши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запријети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вјетровима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92200"/>
            <a:ext cx="7137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престану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дувати…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нареди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уништавајућим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524000"/>
            <a:ext cx="797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таласима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умире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настаде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тишина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велика…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279400"/>
            <a:ext cx="7048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УМИРИ…МОРЕ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ПОСТАДЕ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4800" y="711200"/>
            <a:ext cx="2959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МИРНО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ТИХО.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15900"/>
            <a:ext cx="7950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Апостоли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зачудише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говорећи: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овај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647700"/>
            <a:ext cx="4622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слушају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вјетрови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море?”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28900" y="228600"/>
            <a:ext cx="62103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90500" algn="l"/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времена,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учинио</a:t>
            </a:r>
          </a:p>
          <a:p>
            <a:pPr>
              <a:lnSpc>
                <a:spcPts val="3300"/>
              </a:lnSpc>
              <a:tabLst>
                <a:tab pos="190500" algn="l"/>
                <a:tab pos="3810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чудо.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>
                <a:tab pos="190500" algn="l"/>
                <a:tab pos="3810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слиједило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пустињско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мјесто.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581400" y="1498600"/>
            <a:ext cx="5257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Божијом,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нахранио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143500" y="1930400"/>
            <a:ext cx="3708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двије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676900" y="2362200"/>
            <a:ext cx="31623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397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рибе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хљебова.</a:t>
            </a:r>
          </a:p>
          <a:p>
            <a:pPr>
              <a:lnSpc>
                <a:spcPts val="3300"/>
              </a:lnSpc>
              <a:tabLst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вече.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502400" y="3213100"/>
            <a:ext cx="2336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свима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747000" y="3644900"/>
            <a:ext cx="1092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203200"/>
            <a:ext cx="8229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апостоли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отићи.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принуди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" y="622300"/>
            <a:ext cx="758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уђу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лађу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страну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1300" y="1054100"/>
            <a:ext cx="3111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Галилејског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језера.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91200" y="1803400"/>
            <a:ext cx="232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отпустивши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791200" y="2235200"/>
            <a:ext cx="27940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насамо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помоли.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вече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бијаше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ондје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520</Words>
  <Application>Microsoft Office PowerPoint</Application>
  <PresentationFormat>Custom</PresentationFormat>
  <Paragraphs>139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Dragan</dc:creator>
  <cp:lastModifiedBy>Dragan</cp:lastModifiedBy>
  <cp:revision>4</cp:revision>
  <dcterms:created xsi:type="dcterms:W3CDTF">2006-08-16T00:00:00Z</dcterms:created>
  <dcterms:modified xsi:type="dcterms:W3CDTF">2020-05-10T13:02:59Z</dcterms:modified>
</cp:coreProperties>
</file>