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A6AF577-86A1-4B47-9FF4-8A0349165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129" y="1205948"/>
            <a:ext cx="9077738" cy="2478156"/>
          </a:xfrm>
        </p:spPr>
        <p:txBody>
          <a:bodyPr/>
          <a:lstStyle/>
          <a:p>
            <a:r>
              <a:rPr lang="sr-Cyrl-BA" b="1" dirty="0"/>
              <a:t>ХРИШЋАНСТВО</a:t>
            </a:r>
          </a:p>
        </p:txBody>
      </p:sp>
    </p:spTree>
    <p:extLst>
      <p:ext uri="{BB962C8B-B14F-4D97-AF65-F5344CB8AC3E}">
        <p14:creationId xmlns:p14="http://schemas.microsoft.com/office/powerpoint/2010/main" val="13181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="" xmlns:a16="http://schemas.microsoft.com/office/drawing/2014/main" id="{43E800FF-0374-4944-A1C1-09A7D106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ХРИШЋАНСТВО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="" xmlns:a16="http://schemas.microsoft.com/office/drawing/2014/main" id="{48577617-398D-4E03-95F5-2207DB74C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08" y="2556932"/>
            <a:ext cx="9601196" cy="3318936"/>
          </a:xfrm>
        </p:spPr>
        <p:txBody>
          <a:bodyPr/>
          <a:lstStyle/>
          <a:p>
            <a:r>
              <a:rPr lang="sr-Cyrl-BA" dirty="0"/>
              <a:t>„А кад дође пуноћа </a:t>
            </a:r>
            <a:r>
              <a:rPr lang="sr-Cyrl-BA" dirty="0" err="1"/>
              <a:t>времена</a:t>
            </a:r>
            <a:r>
              <a:rPr lang="sr-Cyrl-BA" dirty="0"/>
              <a:t> посла Бог Сина свог …“ </a:t>
            </a:r>
          </a:p>
          <a:p>
            <a:r>
              <a:rPr lang="sr-Cyrl-BA" dirty="0"/>
              <a:t>(Посланица </a:t>
            </a:r>
            <a:r>
              <a:rPr lang="sr-Cyrl-BA" dirty="0" err="1"/>
              <a:t>Галатима</a:t>
            </a:r>
            <a:r>
              <a:rPr lang="sr-Cyrl-BA" dirty="0"/>
              <a:t> Апостола Павла 4, 4)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352138EC-F700-40A2-B853-FF28B10B1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75" y="3687740"/>
            <a:ext cx="4286250" cy="233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5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069358C-405F-451D-8C81-8180DD577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ПОЈАВА ХРИШЋАНСТВА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9BC74E44-14CD-41B8-AD41-AD50D9019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015070"/>
          </a:xfrm>
        </p:spPr>
        <p:txBody>
          <a:bodyPr>
            <a:normAutofit/>
          </a:bodyPr>
          <a:lstStyle/>
          <a:p>
            <a:r>
              <a:rPr lang="sr-Cyrl-BA" sz="2000" b="1" dirty="0"/>
              <a:t>Хришћанство се на позорници </a:t>
            </a:r>
            <a:r>
              <a:rPr lang="sr-Cyrl-BA" sz="2000" b="1" dirty="0" err="1"/>
              <a:t>светске</a:t>
            </a:r>
            <a:r>
              <a:rPr lang="sr-Cyrl-BA" sz="2000" b="1" dirty="0"/>
              <a:t> историје појављује у историјском добу када је општа </a:t>
            </a:r>
            <a:r>
              <a:rPr lang="sr-Cyrl-BA" sz="2000" b="1" dirty="0" err="1"/>
              <a:t>свест</a:t>
            </a:r>
            <a:r>
              <a:rPr lang="sr-Cyrl-BA" sz="2000" b="1" dirty="0"/>
              <a:t> човјечанства на </a:t>
            </a:r>
            <a:r>
              <a:rPr lang="sr-Cyrl-BA" sz="2000" b="1" dirty="0" err="1"/>
              <a:t>известан</a:t>
            </a:r>
            <a:r>
              <a:rPr lang="sr-Cyrl-BA" sz="2000" b="1" dirty="0"/>
              <a:t> начин била спремна да прими објаву Спаситеља човјечанства – Месије (на грчком – Христа Помазаника).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43ED8086-48C2-4224-B820-3488942B3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912" y="3783865"/>
            <a:ext cx="4536660" cy="24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4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9923F38-E0CE-4E73-BAB9-6FE7BF226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/>
              <a:t>НАСТАНАК И РАЗВОЈ ХРИШЋАНСТВА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3F8F7358-7FB1-4FDA-91C7-0DDFA629C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84655"/>
            <a:ext cx="9601196" cy="2690927"/>
          </a:xfrm>
        </p:spPr>
        <p:txBody>
          <a:bodyPr>
            <a:normAutofit/>
          </a:bodyPr>
          <a:lstStyle/>
          <a:p>
            <a:r>
              <a:rPr lang="sr-Cyrl-BA" b="1" dirty="0"/>
              <a:t>Хришћанство је </a:t>
            </a:r>
            <a:r>
              <a:rPr lang="sr-Cyrl-BA" b="1" dirty="0" err="1"/>
              <a:t>вера</a:t>
            </a:r>
            <a:r>
              <a:rPr lang="sr-Cyrl-BA" b="1" dirty="0"/>
              <a:t> спасења која гарантује </a:t>
            </a:r>
            <a:r>
              <a:rPr lang="sr-Cyrl-BA" b="1" dirty="0" err="1"/>
              <a:t>људима</a:t>
            </a:r>
            <a:r>
              <a:rPr lang="sr-Cyrl-BA" b="1" dirty="0"/>
              <a:t> </a:t>
            </a:r>
            <a:r>
              <a:rPr lang="sr-Cyrl-BA" b="1" dirty="0" err="1"/>
              <a:t>вечни</a:t>
            </a:r>
            <a:r>
              <a:rPr lang="sr-Cyrl-BA" b="1" dirty="0"/>
              <a:t> живот, </a:t>
            </a:r>
            <a:r>
              <a:rPr lang="sr-Cyrl-BA" b="1" dirty="0" err="1"/>
              <a:t>вечно</a:t>
            </a:r>
            <a:r>
              <a:rPr lang="sr-Cyrl-BA" b="1" dirty="0"/>
              <a:t> постојање, и о томе нам управо говоре ове Исусове </a:t>
            </a:r>
            <a:r>
              <a:rPr lang="sr-Cyrl-BA" b="1" dirty="0" err="1"/>
              <a:t>речи</a:t>
            </a:r>
            <a:r>
              <a:rPr lang="sr-Cyrl-BA" b="1" dirty="0"/>
              <a:t> које је записао Апостол Јован. А тај обећани </a:t>
            </a:r>
            <a:r>
              <a:rPr lang="sr-Cyrl-BA" b="1" dirty="0" err="1"/>
              <a:t>вечни</a:t>
            </a:r>
            <a:r>
              <a:rPr lang="sr-Cyrl-BA" b="1" dirty="0"/>
              <a:t> живот доноси Христос, Месија, који је Син Божији – наш Господ Исус Христос.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F3233E59-0BD5-45C8-B932-7858C2FF1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096" y="4134678"/>
            <a:ext cx="4845326" cy="204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73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6A552838-AEAC-4A15-8C4B-3CCFCE566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227" y="704760"/>
            <a:ext cx="4040186" cy="5448480"/>
          </a:xfrm>
          <a:prstGeom prst="rect">
            <a:avLst/>
          </a:prstGeom>
        </p:spPr>
      </p:pic>
      <p:sp>
        <p:nvSpPr>
          <p:cNvPr id="4" name="Pravougaonik 3">
            <a:extLst>
              <a:ext uri="{FF2B5EF4-FFF2-40B4-BE49-F238E27FC236}">
                <a16:creationId xmlns="" xmlns:a16="http://schemas.microsoft.com/office/drawing/2014/main" id="{D8D88ACE-543F-45B6-AE6C-8D3D48A0A624}"/>
              </a:ext>
            </a:extLst>
          </p:cNvPr>
          <p:cNvSpPr/>
          <p:nvPr/>
        </p:nvSpPr>
        <p:spPr>
          <a:xfrm>
            <a:off x="1046922" y="117490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BA" sz="2400" dirty="0"/>
              <a:t>Хришћанство јесте облик религиозности, али хришћанство је много више од тога – оно је заједница, невидљива заједница нас хришћана са нашим Господом Исусом Христом, те као таква заједница хришћанство представља не само начин религиозности него и начин живота. Јер наш живот има своју богомдану пуноћу само онда када је она остварена у заједници са Христом, и зато је много боље и исправније назвати хришћанство нашим животом у Христу и са Христом.</a:t>
            </a:r>
          </a:p>
        </p:txBody>
      </p:sp>
    </p:spTree>
    <p:extLst>
      <p:ext uri="{BB962C8B-B14F-4D97-AF65-F5344CB8AC3E}">
        <p14:creationId xmlns:p14="http://schemas.microsoft.com/office/powerpoint/2010/main" val="315819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70E3E43B-B85C-4BC9-A5E7-236FD19CB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718" y="1547191"/>
            <a:ext cx="3959915" cy="3959915"/>
          </a:xfrm>
          <a:prstGeom prst="rect">
            <a:avLst/>
          </a:prstGeom>
        </p:spPr>
      </p:pic>
      <p:sp>
        <p:nvSpPr>
          <p:cNvPr id="4" name="Okvir za tekst 3">
            <a:extLst>
              <a:ext uri="{FF2B5EF4-FFF2-40B4-BE49-F238E27FC236}">
                <a16:creationId xmlns="" xmlns:a16="http://schemas.microsoft.com/office/drawing/2014/main" id="{A4D82349-42F4-4D32-A24F-3D339E7C6291}"/>
              </a:ext>
            </a:extLst>
          </p:cNvPr>
          <p:cNvSpPr txBox="1"/>
          <p:nvPr/>
        </p:nvSpPr>
        <p:spPr>
          <a:xfrm>
            <a:off x="1127677" y="1720840"/>
            <a:ext cx="6241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Од свих ових хришћанских цркава у </a:t>
            </a:r>
            <a:r>
              <a:rPr lang="sr-Cyrl-BA" sz="2400" dirty="0" err="1"/>
              <a:t>свету</a:t>
            </a:r>
            <a:r>
              <a:rPr lang="sr-Cyrl-BA" sz="2400" dirty="0"/>
              <a:t> Православна Црква, или православно Хришћанство се разликује у томе што је једино оно тј. Православље, сачувало изворни облик Христовог учења онако како су то Христови Апостоли предали својим ученицима у првом </a:t>
            </a:r>
            <a:r>
              <a:rPr lang="sr-Cyrl-BA" sz="2400" dirty="0" err="1"/>
              <a:t>веку</a:t>
            </a:r>
            <a:r>
              <a:rPr lang="sr-Cyrl-BA" sz="2400" dirty="0"/>
              <a:t>. Зато је наша Црква – Православна, јер има право мишљење о Богу, јер на прави начин прославља Бога.</a:t>
            </a:r>
          </a:p>
        </p:txBody>
      </p:sp>
    </p:spTree>
    <p:extLst>
      <p:ext uri="{BB962C8B-B14F-4D97-AF65-F5344CB8AC3E}">
        <p14:creationId xmlns:p14="http://schemas.microsoft.com/office/powerpoint/2010/main" val="30446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859253A0-04D5-43A8-8A1C-C437A308D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520" y="972378"/>
            <a:ext cx="3684933" cy="4913244"/>
          </a:xfrm>
          <a:prstGeom prst="rect">
            <a:avLst/>
          </a:prstGeom>
        </p:spPr>
      </p:pic>
      <p:sp>
        <p:nvSpPr>
          <p:cNvPr id="4" name="Okvir za tekst 3">
            <a:extLst>
              <a:ext uri="{FF2B5EF4-FFF2-40B4-BE49-F238E27FC236}">
                <a16:creationId xmlns="" xmlns:a16="http://schemas.microsoft.com/office/drawing/2014/main" id="{CB72ED20-B96F-431F-ABAB-6A7909376C38}"/>
              </a:ext>
            </a:extLst>
          </p:cNvPr>
          <p:cNvSpPr txBox="1"/>
          <p:nvPr/>
        </p:nvSpPr>
        <p:spPr>
          <a:xfrm>
            <a:off x="1318594" y="1443841"/>
            <a:ext cx="62417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/>
              <a:t>Као припадници Христове истинске заједнице која се зове Православном Црквом, ми се зовемо – православним хришћанима. То је наш данашњи </a:t>
            </a:r>
            <a:r>
              <a:rPr lang="sr-Cyrl-BA" sz="2800" dirty="0" err="1"/>
              <a:t>верски</a:t>
            </a:r>
            <a:r>
              <a:rPr lang="sr-Cyrl-BA" sz="2800" dirty="0"/>
              <a:t> и животни </a:t>
            </a:r>
            <a:r>
              <a:rPr lang="sr-Cyrl-BA" sz="2800" dirty="0" err="1"/>
              <a:t>индентитет</a:t>
            </a:r>
            <a:r>
              <a:rPr lang="sr-Cyrl-BA" sz="2800" dirty="0"/>
              <a:t> који </a:t>
            </a:r>
            <a:r>
              <a:rPr lang="sr-Cyrl-BA" sz="2800" dirty="0" smtClean="0"/>
              <a:t>проналазимо </a:t>
            </a:r>
            <a:r>
              <a:rPr lang="sr-Cyrl-BA" sz="2800" dirty="0"/>
              <a:t>у Спаситељу нашем Исусу  Христу кроз Његову Свету Православну Цркву коју је Он лично основао.</a:t>
            </a:r>
          </a:p>
        </p:txBody>
      </p:sp>
    </p:spTree>
    <p:extLst>
      <p:ext uri="{BB962C8B-B14F-4D97-AF65-F5344CB8AC3E}">
        <p14:creationId xmlns:p14="http://schemas.microsoft.com/office/powerpoint/2010/main" val="422123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A53DEEF9-866A-4E3F-A386-2EE189C05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63" y="711584"/>
            <a:ext cx="10832873" cy="4602537"/>
          </a:xfrm>
          <a:prstGeom prst="rect">
            <a:avLst/>
          </a:prstGeom>
        </p:spPr>
      </p:pic>
      <p:sp>
        <p:nvSpPr>
          <p:cNvPr id="2" name="Okvir za tekst 1">
            <a:extLst>
              <a:ext uri="{FF2B5EF4-FFF2-40B4-BE49-F238E27FC236}">
                <a16:creationId xmlns="" xmlns:a16="http://schemas.microsoft.com/office/drawing/2014/main" id="{5BA62389-6B70-4DC0-9498-03517DD27EE7}"/>
              </a:ext>
            </a:extLst>
          </p:cNvPr>
          <p:cNvSpPr txBox="1"/>
          <p:nvPr/>
        </p:nvSpPr>
        <p:spPr>
          <a:xfrm>
            <a:off x="679563" y="5433825"/>
            <a:ext cx="352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Вјероучитељ: </a:t>
            </a:r>
          </a:p>
          <a:p>
            <a:r>
              <a:rPr lang="sr-Cyrl-BA" dirty="0" err="1"/>
              <a:t>Жанела</a:t>
            </a:r>
            <a:r>
              <a:rPr lang="sr-Cyrl-BA" dirty="0"/>
              <a:t> </a:t>
            </a:r>
            <a:r>
              <a:rPr lang="sr-Cyrl-BA" dirty="0" err="1"/>
              <a:t>Пажин</a:t>
            </a:r>
            <a:endParaRPr lang="sr-Cyrl-BA" dirty="0"/>
          </a:p>
        </p:txBody>
      </p:sp>
      <p:sp>
        <p:nvSpPr>
          <p:cNvPr id="4" name="Okvir za tekst 3">
            <a:extLst>
              <a:ext uri="{FF2B5EF4-FFF2-40B4-BE49-F238E27FC236}">
                <a16:creationId xmlns="" xmlns:a16="http://schemas.microsoft.com/office/drawing/2014/main" id="{00EE25C9-3B82-44BC-852A-93FF7DCA922A}"/>
              </a:ext>
            </a:extLst>
          </p:cNvPr>
          <p:cNvSpPr txBox="1"/>
          <p:nvPr/>
        </p:nvSpPr>
        <p:spPr>
          <a:xfrm>
            <a:off x="8398179" y="5433824"/>
            <a:ext cx="371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Дејан </a:t>
            </a:r>
            <a:r>
              <a:rPr lang="sr-Cyrl-BA" dirty="0" err="1"/>
              <a:t>Шаренац</a:t>
            </a:r>
            <a:r>
              <a:rPr lang="sr-Cyrl-BA" dirty="0"/>
              <a:t> </a:t>
            </a:r>
            <a:r>
              <a:rPr lang="sr-Latn-BA" dirty="0"/>
              <a:t>IX4</a:t>
            </a:r>
          </a:p>
          <a:p>
            <a:r>
              <a:rPr lang="sr-Cyrl-BA" dirty="0"/>
              <a:t>О.Ш. Вук Караџић Требиње</a:t>
            </a:r>
          </a:p>
        </p:txBody>
      </p:sp>
    </p:spTree>
    <p:extLst>
      <p:ext uri="{BB962C8B-B14F-4D97-AF65-F5344CB8AC3E}">
        <p14:creationId xmlns:p14="http://schemas.microsoft.com/office/powerpoint/2010/main" val="1834879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206</TotalTime>
  <Words>307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Organski</vt:lpstr>
      <vt:lpstr>ХРИШЋАНСТВО</vt:lpstr>
      <vt:lpstr>ХРИШЋАНСТВО</vt:lpstr>
      <vt:lpstr>ПОЈАВА ХРИШЋАНСТВА</vt:lpstr>
      <vt:lpstr>НАСТАНАК И РАЗВОЈ ХРИШЋАНСТВА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ПОЈАВА НОВЕ РЕЛИГИЈЕ ХРИШЋАНСТВО</dc:title>
  <dc:creator>Ucenik</dc:creator>
  <cp:lastModifiedBy>Dragan</cp:lastModifiedBy>
  <cp:revision>29</cp:revision>
  <dcterms:created xsi:type="dcterms:W3CDTF">2020-05-02T18:22:58Z</dcterms:created>
  <dcterms:modified xsi:type="dcterms:W3CDTF">2020-05-20T23:19:37Z</dcterms:modified>
</cp:coreProperties>
</file>