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18" autoAdjust="0"/>
    <p:restoredTop sz="94660"/>
  </p:normalViewPr>
  <p:slideViewPr>
    <p:cSldViewPr snapToGrid="0">
      <p:cViewPr>
        <p:scale>
          <a:sx n="78" d="100"/>
          <a:sy n="78" d="100"/>
        </p:scale>
        <p:origin x="-900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D0C3A-129B-49F2-AF37-46D0CEA4CD6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0FC1C-4988-4A1D-84DB-A74677A5392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8BFC8-F776-450B-ABD0-F1DA4F1ED7F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3B83F-52B5-4F66-9784-00727124BB8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7A88B-D2B0-4BDC-A76F-E3E06693973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ABAD3-285A-4C56-A846-E93DABF6E80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D1747-DB73-4320-91D2-1E3A0EAA815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57F0E-B697-4420-9EEF-87A8147215C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CFFCF-6E5E-4D5C-A6C0-3E891EE0A60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5AD83-DE11-40FC-AA6C-6FEB0B289E7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381AF-AF62-4DDF-B735-4536D7B791F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FFC86D3-02B8-417D-9D5E-EA32445590F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62038" y="1214438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sr-Cyrl-C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ЦРНА</a:t>
            </a:r>
            <a:r>
              <a:rPr lang="hr-H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sr-Cyrl-C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ОВЦА</a:t>
            </a:r>
            <a:r>
              <a:rPr lang="hr-H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hr-HR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sr-Cyrl-C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</a:t>
            </a:r>
            <a:r>
              <a:rPr lang="hr-H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sr-Cyrl-C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ВИТЛЕЈЕМСКОЈ</a:t>
            </a:r>
            <a:r>
              <a:rPr lang="hr-H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sr-Cyrl-C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НОЋИ</a:t>
            </a:r>
            <a:endParaRPr lang="hr-HR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981200" y="4683125"/>
            <a:ext cx="6094489" cy="1431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Овце</a:t>
            </a:r>
            <a:r>
              <a:rPr lang="hr-H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су</a:t>
            </a:r>
            <a:r>
              <a:rPr lang="hr-H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као</a:t>
            </a:r>
            <a:r>
              <a:rPr lang="hr-H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што</a:t>
            </a:r>
            <a:r>
              <a:rPr lang="hr-H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сви</a:t>
            </a:r>
            <a:r>
              <a:rPr lang="hr-H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знају</a:t>
            </a:r>
            <a:r>
              <a:rPr lang="hr-H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бијеле</a:t>
            </a:r>
            <a:r>
              <a:rPr lang="hr-H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hr-HR" sz="2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5000"/>
              </a:lnSpc>
              <a:defRPr/>
            </a:pP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Али</a:t>
            </a:r>
            <a:r>
              <a:rPr lang="hr-H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</a:t>
            </a:r>
            <a:r>
              <a:rPr lang="hr-H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једном</a:t>
            </a:r>
            <a:r>
              <a:rPr lang="hr-H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стаду</a:t>
            </a:r>
            <a:r>
              <a:rPr lang="hr-H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поред</a:t>
            </a:r>
            <a:r>
              <a:rPr lang="hr-H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бијелих</a:t>
            </a:r>
            <a:r>
              <a:rPr lang="hr-H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оваца</a:t>
            </a:r>
            <a:r>
              <a:rPr lang="hr-H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hr-HR" sz="2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5000"/>
              </a:lnSpc>
              <a:defRPr/>
            </a:pP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нашла</a:t>
            </a:r>
            <a:r>
              <a:rPr lang="hr-H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се</a:t>
            </a:r>
            <a:r>
              <a:rPr lang="hr-H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једна</a:t>
            </a:r>
            <a:r>
              <a:rPr lang="hr-H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црна</a:t>
            </a:r>
            <a:r>
              <a:rPr lang="hr-H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као</a:t>
            </a:r>
            <a:r>
              <a:rPr lang="hr-H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угљен</a:t>
            </a:r>
            <a:r>
              <a:rPr lang="hr-H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hr-HR" sz="2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0904" y="457200"/>
            <a:ext cx="3438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Вјероучитељ Ранко Ковач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39738" y="1063625"/>
            <a:ext cx="5229225" cy="327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Овца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приближила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што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ближе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могла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дјетету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5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гријући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својом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топлом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вуном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5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Дијете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пробудило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шапнуло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јој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ухо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„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Дошао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сам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баш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због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таквих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што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Дошао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сам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због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изгубљених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оваца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.“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NA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34975" y="1460500"/>
            <a:ext cx="823194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Овца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радосно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заблејала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5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анђели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небесима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запјеваше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5000"/>
              </a:lnSpc>
              <a:defRPr/>
            </a:pP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Слава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висини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Богу,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земљи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мир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људима добра воља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.“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2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1336675"/>
            <a:ext cx="8507413" cy="1824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sr-Cyrl-CS" sz="2400" b="1" dirty="0" smtClean="0"/>
              <a:t>Кад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би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пролазила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пољем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ругали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су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јој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се</a:t>
            </a:r>
            <a:r>
              <a:rPr lang="hr-HR" sz="2400" b="1" dirty="0" smtClean="0"/>
              <a:t>: </a:t>
            </a:r>
            <a:endParaRPr lang="hr-HR" sz="2400" b="1" dirty="0"/>
          </a:p>
          <a:p>
            <a:pPr algn="ctr">
              <a:lnSpc>
                <a:spcPct val="120000"/>
              </a:lnSpc>
            </a:pPr>
            <a:r>
              <a:rPr lang="hr-HR" sz="2400" b="1" dirty="0" smtClean="0"/>
              <a:t>„</a:t>
            </a:r>
            <a:r>
              <a:rPr lang="sr-Cyrl-CS" sz="2400" b="1" dirty="0" smtClean="0"/>
              <a:t>Ти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си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црна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овца</a:t>
            </a:r>
            <a:r>
              <a:rPr lang="hr-HR" sz="2400" b="1" dirty="0" smtClean="0"/>
              <a:t>! </a:t>
            </a:r>
            <a:r>
              <a:rPr lang="sr-Cyrl-CS" sz="2400" b="1" dirty="0" smtClean="0"/>
              <a:t>Срамотиш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нас</a:t>
            </a:r>
            <a:r>
              <a:rPr lang="hr-HR" sz="2400" b="1" dirty="0" smtClean="0"/>
              <a:t>. </a:t>
            </a:r>
            <a:endParaRPr lang="hr-HR" sz="2400" b="1" dirty="0"/>
          </a:p>
          <a:p>
            <a:pPr algn="ctr">
              <a:lnSpc>
                <a:spcPct val="120000"/>
              </a:lnSpc>
            </a:pPr>
            <a:r>
              <a:rPr lang="sr-Cyrl-CS" sz="2400" b="1" dirty="0" smtClean="0"/>
              <a:t>Због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тебе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нам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стадо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изгледа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као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бијело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платно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које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на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себи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има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црну</a:t>
            </a:r>
            <a:r>
              <a:rPr lang="hr-HR" sz="2400" b="1" dirty="0" smtClean="0"/>
              <a:t> </a:t>
            </a:r>
            <a:r>
              <a:rPr lang="sr-Cyrl-CS" sz="2400" b="1" dirty="0" smtClean="0"/>
              <a:t>мрљу</a:t>
            </a:r>
            <a:r>
              <a:rPr lang="hr-HR" sz="2400" b="1" dirty="0" smtClean="0"/>
              <a:t>.“</a:t>
            </a:r>
            <a:endParaRPr lang="hr-H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554370" y="4867275"/>
            <a:ext cx="706982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Стално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слушала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приговоре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5000"/>
              </a:lnSpc>
              <a:defRPr/>
            </a:pP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Каква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Зашто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ниси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бијела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попут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нас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 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5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Одлази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невриједна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!“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954295"/>
            <a:ext cx="4562475" cy="1655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sr-Cyrl-C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Ријечи</a:t>
            </a:r>
            <a:r>
              <a:rPr lang="hr-H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су</a:t>
            </a:r>
            <a:r>
              <a:rPr lang="hr-H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</a:t>
            </a:r>
            <a:r>
              <a:rPr lang="hr-H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крхка</a:t>
            </a:r>
            <a:r>
              <a:rPr lang="hr-H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леђа</a:t>
            </a:r>
            <a:r>
              <a:rPr lang="hr-H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црне</a:t>
            </a:r>
            <a:r>
              <a:rPr lang="hr-H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овце</a:t>
            </a:r>
            <a:r>
              <a:rPr lang="hr-H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падале</a:t>
            </a:r>
            <a:r>
              <a:rPr lang="hr-H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као</a:t>
            </a:r>
            <a:r>
              <a:rPr lang="hr-H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камење</a:t>
            </a:r>
            <a:r>
              <a:rPr lang="hr-H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sr-Cyrl-C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Била</a:t>
            </a:r>
            <a:r>
              <a:rPr lang="hr-H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је</a:t>
            </a:r>
            <a:r>
              <a:rPr lang="hr-H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очајна</a:t>
            </a:r>
            <a:r>
              <a:rPr lang="hr-H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hr-HR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126974" y="0"/>
            <a:ext cx="7017026" cy="264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више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није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могла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подносити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изругивање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мучење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отишла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брда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сама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15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Барем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ћу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моћи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миру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пасти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одмарати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хладу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мислила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15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Али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брдима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није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живјела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миру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88592" y="455061"/>
            <a:ext cx="6847387" cy="240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sr-Cyrl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сваким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заласком</a:t>
            </a:r>
            <a:r>
              <a:rPr lang="hr-HR" sz="3200" dirty="0" smtClean="0"/>
              <a:t> </a:t>
            </a:r>
            <a:r>
              <a:rPr lang="sr-Cyrl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сунца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endParaRPr lang="hr-HR" sz="3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r>
              <a:rPr lang="sr-Cyrl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кад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се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брда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спуштала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ноћ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endParaRPr lang="hr-HR" sz="3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r>
              <a:rPr lang="sr-Cyrl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чула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животиње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како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говоре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endParaRPr lang="hr-HR" sz="3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</a:t>
            </a:r>
            <a:r>
              <a:rPr lang="sr-Cyrl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Како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ова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живи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 </a:t>
            </a:r>
            <a:r>
              <a:rPr lang="sr-Cyrl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Увијек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сама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.“</a:t>
            </a:r>
            <a:endParaRPr lang="hr-HR" sz="3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8715" y="3534013"/>
            <a:ext cx="713429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Једне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вечери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сузних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очију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црна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овца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5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гледала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даљину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тражећи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склониште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5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Угледала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пећину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освијетљену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слабашним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свијетлом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5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Одспаваћу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унутра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помислила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потрчала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5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Трчала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неко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прогони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54659" y="1587017"/>
            <a:ext cx="8152020" cy="363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?“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упитао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један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глас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улазу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сам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овца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коју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нико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воли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црна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овца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Избацили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стада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.“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мојој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жени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мени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исто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догодило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нас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није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било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мјеста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гостиони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зато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смо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склонили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овде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сам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Јосиф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ово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Марија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Управо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родила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дјечака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.“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993914" y="3951770"/>
            <a:ext cx="7716286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Радост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обузела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црну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овцу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5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Прва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ће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видјети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Исуса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Прва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од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свих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5000"/>
              </a:lnSpc>
              <a:defRPr/>
            </a:pP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Хладно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допустите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приближим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5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угријем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Дијете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.“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5000"/>
              </a:lnSpc>
              <a:defRPr/>
            </a:pP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Марија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Јосиф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погледаше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насмијешише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theme/theme1.xml><?xml version="1.0" encoding="utf-8"?>
<a:theme xmlns:a="http://schemas.openxmlformats.org/drawingml/2006/main" name="crna_ovca_Bozic_vjeronau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crna_ovca_Bozic_vjeronauk</Template>
  <TotalTime>11</TotalTime>
  <Words>375</Words>
  <Application>Microsoft Office PowerPoint</Application>
  <PresentationFormat>Пројекција на екрану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11</vt:i4>
      </vt:variant>
    </vt:vector>
  </HeadingPairs>
  <TitlesOfParts>
    <vt:vector size="12" baseType="lpstr">
      <vt:lpstr>crna_ovca_Bozic_vjeronauk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</vt:vector>
  </TitlesOfParts>
  <Company>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Kole</dc:creator>
  <dc:description>slike s prezentacije zime, tekst prijevod</dc:description>
  <cp:lastModifiedBy>user</cp:lastModifiedBy>
  <cp:revision>3</cp:revision>
  <dcterms:created xsi:type="dcterms:W3CDTF">2011-11-06T15:43:49Z</dcterms:created>
  <dcterms:modified xsi:type="dcterms:W3CDTF">2011-11-06T16:32:28Z</dcterms:modified>
</cp:coreProperties>
</file>