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C4C03BC7-DCE7-43EE-B53E-FBEDD64A5CB8}" type="datetimeFigureOut">
              <a:rPr lang="en-US" smtClean="0"/>
              <a:t>13-May-20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1A45253-5812-4DBF-A51D-BFC61A020FAD}"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C03BC7-DCE7-43EE-B53E-FBEDD64A5CB8}" type="datetimeFigureOut">
              <a:rPr lang="en-US" smtClean="0"/>
              <a:t>13-May-20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A45253-5812-4DBF-A51D-BFC61A020F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C03BC7-DCE7-43EE-B53E-FBEDD64A5CB8}" type="datetimeFigureOut">
              <a:rPr lang="en-US" smtClean="0"/>
              <a:t>13-May-20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A45253-5812-4DBF-A51D-BFC61A020F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4C03BC7-DCE7-43EE-B53E-FBEDD64A5CB8}" type="datetimeFigureOut">
              <a:rPr lang="en-US" smtClean="0"/>
              <a:t>13-May-20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1A45253-5812-4DBF-A51D-BFC61A020F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C4C03BC7-DCE7-43EE-B53E-FBEDD64A5CB8}" type="datetimeFigureOut">
              <a:rPr lang="en-US" smtClean="0"/>
              <a:t>13-May-20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1A45253-5812-4DBF-A51D-BFC61A020FAD}"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4C03BC7-DCE7-43EE-B53E-FBEDD64A5CB8}" type="datetimeFigureOut">
              <a:rPr lang="en-US" smtClean="0"/>
              <a:t>13-May-20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A1A45253-5812-4DBF-A51D-BFC61A020FAD}"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4C03BC7-DCE7-43EE-B53E-FBEDD64A5CB8}" type="datetimeFigureOut">
              <a:rPr lang="en-US" smtClean="0"/>
              <a:t>13-May-20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A1A45253-5812-4DBF-A51D-BFC61A020FA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4C03BC7-DCE7-43EE-B53E-FBEDD64A5CB8}" type="datetimeFigureOut">
              <a:rPr lang="en-US" smtClean="0"/>
              <a:t>13-May-20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1A45253-5812-4DBF-A51D-BFC61A020FAD}"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4C03BC7-DCE7-43EE-B53E-FBEDD64A5CB8}" type="datetimeFigureOut">
              <a:rPr lang="en-US" smtClean="0"/>
              <a:t>13-May-20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1A45253-5812-4DBF-A51D-BFC61A020F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C4C03BC7-DCE7-43EE-B53E-FBEDD64A5CB8}" type="datetimeFigureOut">
              <a:rPr lang="en-US" smtClean="0"/>
              <a:t>13-May-20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1A45253-5812-4DBF-A51D-BFC61A020FAD}"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C4C03BC7-DCE7-43EE-B53E-FBEDD64A5CB8}" type="datetimeFigureOut">
              <a:rPr lang="en-US" smtClean="0"/>
              <a:t>13-May-20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1A45253-5812-4DBF-A51D-BFC61A020FAD}"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4C03BC7-DCE7-43EE-B53E-FBEDD64A5CB8}" type="datetimeFigureOut">
              <a:rPr lang="en-US" smtClean="0"/>
              <a:t>13-May-20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1A45253-5812-4DBF-A51D-BFC61A020FAD}"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7772400" cy="1066800"/>
          </a:xfrm>
        </p:spPr>
        <p:txBody>
          <a:bodyPr>
            <a:normAutofit/>
          </a:bodyPr>
          <a:lstStyle/>
          <a:p>
            <a:r>
              <a:rPr lang="sr-Cyrl-RS" dirty="0" smtClean="0"/>
              <a:t>      ЦРКВА У ЈЕРУСАЛИМУ</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541417"/>
            <a:ext cx="8153400" cy="3751217"/>
          </a:xfrm>
          <a:prstGeom prst="rect">
            <a:avLst/>
          </a:prstGeom>
        </p:spPr>
      </p:pic>
      <p:sp>
        <p:nvSpPr>
          <p:cNvPr id="5" name="Rectangle 4"/>
          <p:cNvSpPr/>
          <p:nvPr/>
        </p:nvSpPr>
        <p:spPr>
          <a:xfrm>
            <a:off x="4572000" y="5715000"/>
            <a:ext cx="3733800" cy="914400"/>
          </a:xfrm>
          <a:prstGeom prst="rect">
            <a:avLst/>
          </a:prstGeom>
          <a:ln>
            <a:solidFill>
              <a:schemeClr val="accent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sr-Cyrl-RS" dirty="0" smtClean="0"/>
              <a:t>Стефан Брековић, наставник Верска настава православни катихизис, Обреновац.</a:t>
            </a:r>
            <a:endParaRPr lang="en-US" dirty="0"/>
          </a:p>
        </p:txBody>
      </p:sp>
    </p:spTree>
    <p:extLst>
      <p:ext uri="{BB962C8B-B14F-4D97-AF65-F5344CB8AC3E}">
        <p14:creationId xmlns:p14="http://schemas.microsoft.com/office/powerpoint/2010/main" val="1351909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457200" y="254000"/>
            <a:ext cx="8229600" cy="5842000"/>
          </a:xfrm>
        </p:spPr>
        <p:txBody>
          <a:bodyPr>
            <a:normAutofit fontScale="90000"/>
          </a:bodyPr>
          <a:lstStyle/>
          <a:p>
            <a:pPr lvl="0" algn="ctr"/>
            <a:r>
              <a:rPr lang="en-US" dirty="0">
                <a:effectLst/>
              </a:rPr>
              <a:t> </a:t>
            </a:r>
            <a:r>
              <a:rPr lang="sr-Cyrl-RS" dirty="0" smtClean="0">
                <a:effectLst/>
              </a:rPr>
              <a:t/>
            </a:r>
            <a:br>
              <a:rPr lang="sr-Cyrl-RS" dirty="0" smtClean="0">
                <a:effectLst/>
              </a:rPr>
            </a:br>
            <a:r>
              <a:rPr lang="sr-Cyrl-RS" dirty="0">
                <a:effectLst/>
              </a:rPr>
              <a:t/>
            </a:r>
            <a:br>
              <a:rPr lang="sr-Cyrl-RS" dirty="0">
                <a:effectLst/>
              </a:rPr>
            </a:br>
            <a:r>
              <a:rPr lang="sr-Cyrl-RS" dirty="0" smtClean="0">
                <a:effectLst/>
              </a:rPr>
              <a:t/>
            </a:r>
            <a:br>
              <a:rPr lang="sr-Cyrl-RS" dirty="0" smtClean="0">
                <a:effectLst/>
              </a:rPr>
            </a:br>
            <a:r>
              <a:rPr lang="sr-Cyrl-RS" sz="2200" b="1" u="sng" dirty="0" smtClean="0">
                <a:effectLst/>
              </a:rPr>
              <a:t>Да </a:t>
            </a:r>
            <a:r>
              <a:rPr lang="sr-Cyrl-RS" sz="2200" b="1" u="sng" dirty="0">
                <a:effectLst/>
              </a:rPr>
              <a:t>ли се то збило у дворишту храма или Сионској соби?</a:t>
            </a:r>
            <a:r>
              <a:rPr lang="en-US" sz="2200" dirty="0">
                <a:effectLst/>
              </a:rPr>
              <a:t/>
            </a:r>
            <a:br>
              <a:rPr lang="en-US" sz="2200" dirty="0">
                <a:effectLst/>
              </a:rPr>
            </a:br>
            <a:r>
              <a:rPr lang="sr-Cyrl-RS" sz="2200" b="1" dirty="0">
                <a:effectLst/>
              </a:rPr>
              <a:t> </a:t>
            </a:r>
            <a:r>
              <a:rPr lang="en-US" sz="2200" dirty="0">
                <a:effectLst/>
              </a:rPr>
              <a:t/>
            </a:r>
            <a:br>
              <a:rPr lang="en-US" sz="2200" dirty="0">
                <a:effectLst/>
              </a:rPr>
            </a:br>
            <a:r>
              <a:rPr lang="en-US" sz="2200" dirty="0" err="1">
                <a:effectLst/>
              </a:rPr>
              <a:t>Почетак</a:t>
            </a:r>
            <a:r>
              <a:rPr lang="en-US" sz="2200" dirty="0">
                <a:effectLst/>
              </a:rPr>
              <a:t> </a:t>
            </a:r>
            <a:r>
              <a:rPr lang="en-US" sz="2200" dirty="0" err="1">
                <a:effectLst/>
              </a:rPr>
              <a:t>Цркве</a:t>
            </a:r>
            <a:r>
              <a:rPr lang="en-US" sz="2200" dirty="0">
                <a:effectLst/>
              </a:rPr>
              <a:t> и </a:t>
            </a:r>
            <a:r>
              <a:rPr lang="en-US" sz="2200" dirty="0" err="1">
                <a:effectLst/>
              </a:rPr>
              <a:t>њеног</a:t>
            </a:r>
            <a:r>
              <a:rPr lang="en-US" sz="2200" dirty="0">
                <a:effectLst/>
              </a:rPr>
              <a:t> </a:t>
            </a:r>
            <a:r>
              <a:rPr lang="en-US" sz="2200" dirty="0" err="1">
                <a:effectLst/>
              </a:rPr>
              <a:t>постојања</a:t>
            </a:r>
            <a:r>
              <a:rPr lang="en-US" sz="2200" dirty="0">
                <a:effectLst/>
              </a:rPr>
              <a:t> </a:t>
            </a:r>
            <a:r>
              <a:rPr lang="en-US" sz="2200" dirty="0" err="1">
                <a:effectLst/>
              </a:rPr>
              <a:t>потиче</a:t>
            </a:r>
            <a:r>
              <a:rPr lang="en-US" sz="2200" dirty="0">
                <a:effectLst/>
              </a:rPr>
              <a:t> </a:t>
            </a:r>
            <a:r>
              <a:rPr lang="en-US" sz="2200" dirty="0" err="1">
                <a:effectLst/>
              </a:rPr>
              <a:t>из</a:t>
            </a:r>
            <a:r>
              <a:rPr lang="en-US" sz="2200" dirty="0">
                <a:effectLst/>
              </a:rPr>
              <a:t> </a:t>
            </a:r>
            <a:r>
              <a:rPr lang="en-US" sz="2200" dirty="0" err="1">
                <a:effectLst/>
              </a:rPr>
              <a:t>горње</a:t>
            </a:r>
            <a:r>
              <a:rPr lang="en-US" sz="2200" dirty="0">
                <a:effectLst/>
              </a:rPr>
              <a:t> </a:t>
            </a:r>
            <a:r>
              <a:rPr lang="en-US" sz="2200" dirty="0" err="1">
                <a:effectLst/>
              </a:rPr>
              <a:t>собе</a:t>
            </a:r>
            <a:r>
              <a:rPr lang="en-US" sz="2200" dirty="0">
                <a:effectLst/>
              </a:rPr>
              <a:t>, </a:t>
            </a:r>
            <a:r>
              <a:rPr lang="en-US" sz="2200" dirty="0" err="1">
                <a:effectLst/>
              </a:rPr>
              <a:t>где</a:t>
            </a:r>
            <a:r>
              <a:rPr lang="en-US" sz="2200" dirty="0">
                <a:effectLst/>
              </a:rPr>
              <a:t> </a:t>
            </a:r>
            <a:r>
              <a:rPr lang="en-US" sz="2200" dirty="0" err="1">
                <a:effectLst/>
              </a:rPr>
              <a:t>су</a:t>
            </a:r>
            <a:r>
              <a:rPr lang="en-US" sz="2200" dirty="0">
                <a:effectLst/>
              </a:rPr>
              <a:t> </a:t>
            </a:r>
            <a:r>
              <a:rPr lang="en-US" sz="2200" dirty="0" err="1">
                <a:effectLst/>
              </a:rPr>
              <a:t>се</a:t>
            </a:r>
            <a:r>
              <a:rPr lang="en-US" sz="2200" dirty="0">
                <a:effectLst/>
              </a:rPr>
              <a:t> </a:t>
            </a:r>
            <a:r>
              <a:rPr lang="sr-Cyrl-RS" sz="2200" dirty="0">
                <a:effectLst/>
              </a:rPr>
              <a:t>  </a:t>
            </a:r>
            <a:r>
              <a:rPr lang="en-US" sz="2200" dirty="0" err="1">
                <a:effectLst/>
              </a:rPr>
              <a:t>налазили</a:t>
            </a:r>
            <a:r>
              <a:rPr lang="en-US" sz="2200" dirty="0">
                <a:effectLst/>
              </a:rPr>
              <a:t> </a:t>
            </a:r>
            <a:r>
              <a:rPr lang="en-US" sz="2200" dirty="0" err="1">
                <a:effectLst/>
              </a:rPr>
              <a:t>апостоли</a:t>
            </a:r>
            <a:r>
              <a:rPr lang="en-US" sz="2200" dirty="0">
                <a:effectLst/>
              </a:rPr>
              <a:t> </a:t>
            </a:r>
            <a:r>
              <a:rPr lang="en-US" sz="2200" dirty="0" err="1">
                <a:effectLst/>
              </a:rPr>
              <a:t>после</a:t>
            </a:r>
            <a:r>
              <a:rPr lang="en-US" sz="2200" dirty="0">
                <a:effectLst/>
              </a:rPr>
              <a:t> </a:t>
            </a:r>
            <a:r>
              <a:rPr lang="en-US" sz="2200" dirty="0" err="1">
                <a:effectLst/>
              </a:rPr>
              <a:t>доласка</a:t>
            </a:r>
            <a:r>
              <a:rPr lang="en-US" sz="2200" dirty="0">
                <a:effectLst/>
              </a:rPr>
              <a:t> </a:t>
            </a:r>
            <a:r>
              <a:rPr lang="en-US" sz="2200" dirty="0" err="1">
                <a:effectLst/>
              </a:rPr>
              <a:t>са</a:t>
            </a:r>
            <a:r>
              <a:rPr lang="en-US" sz="2200" dirty="0">
                <a:effectLst/>
              </a:rPr>
              <a:t> </a:t>
            </a:r>
            <a:r>
              <a:rPr lang="en-US" sz="2200" dirty="0" err="1">
                <a:effectLst/>
              </a:rPr>
              <a:t>Маслинске</a:t>
            </a:r>
            <a:r>
              <a:rPr lang="en-US" sz="2200" dirty="0">
                <a:effectLst/>
              </a:rPr>
              <a:t> </a:t>
            </a:r>
            <a:r>
              <a:rPr lang="en-US" sz="2200" dirty="0" err="1">
                <a:effectLst/>
              </a:rPr>
              <a:t>горе</a:t>
            </a:r>
            <a:r>
              <a:rPr lang="en-US" sz="2200" dirty="0">
                <a:effectLst/>
              </a:rPr>
              <a:t>. </a:t>
            </a:r>
            <a:r>
              <a:rPr lang="en-US" sz="2200" dirty="0" err="1">
                <a:effectLst/>
              </a:rPr>
              <a:t>Међутим</a:t>
            </a:r>
            <a:r>
              <a:rPr lang="en-US" sz="2200" dirty="0">
                <a:effectLst/>
              </a:rPr>
              <a:t> и </a:t>
            </a:r>
            <a:r>
              <a:rPr lang="en-US" sz="2200" dirty="0" err="1">
                <a:effectLst/>
              </a:rPr>
              <a:t>овде</a:t>
            </a:r>
            <a:r>
              <a:rPr lang="en-US" sz="2200" dirty="0">
                <a:effectLst/>
              </a:rPr>
              <a:t> </a:t>
            </a:r>
            <a:r>
              <a:rPr lang="en-US" sz="2200" dirty="0" err="1">
                <a:effectLst/>
              </a:rPr>
              <a:t>међу</a:t>
            </a:r>
            <a:r>
              <a:rPr lang="en-US" sz="2200" dirty="0">
                <a:effectLst/>
              </a:rPr>
              <a:t> </a:t>
            </a:r>
            <a:r>
              <a:rPr lang="en-US" sz="2200" dirty="0" err="1">
                <a:effectLst/>
              </a:rPr>
              <a:t>данашњим</a:t>
            </a:r>
            <a:r>
              <a:rPr lang="en-US" sz="2200" dirty="0">
                <a:effectLst/>
              </a:rPr>
              <a:t> </a:t>
            </a:r>
            <a:r>
              <a:rPr lang="en-US" sz="2200" dirty="0" err="1">
                <a:effectLst/>
              </a:rPr>
              <a:t>научницима</a:t>
            </a:r>
            <a:r>
              <a:rPr lang="en-US" sz="2200" dirty="0">
                <a:effectLst/>
              </a:rPr>
              <a:t> </a:t>
            </a:r>
            <a:r>
              <a:rPr lang="en-US" sz="2200" dirty="0" err="1">
                <a:effectLst/>
              </a:rPr>
              <a:t>не</a:t>
            </a:r>
            <a:r>
              <a:rPr lang="en-US" sz="2200" dirty="0">
                <a:effectLst/>
              </a:rPr>
              <a:t> </a:t>
            </a:r>
            <a:r>
              <a:rPr lang="en-US" sz="2200" dirty="0" err="1">
                <a:effectLst/>
              </a:rPr>
              <a:t>постоји</a:t>
            </a:r>
            <a:r>
              <a:rPr lang="en-US" sz="2200" dirty="0">
                <a:effectLst/>
              </a:rPr>
              <a:t> </a:t>
            </a:r>
            <a:r>
              <a:rPr lang="en-US" sz="2200" dirty="0" err="1">
                <a:effectLst/>
              </a:rPr>
              <a:t>јединствено</a:t>
            </a:r>
            <a:r>
              <a:rPr lang="en-US" sz="2200" dirty="0">
                <a:effectLst/>
              </a:rPr>
              <a:t> </a:t>
            </a:r>
            <a:r>
              <a:rPr lang="en-US" sz="2200" dirty="0" err="1">
                <a:effectLst/>
              </a:rPr>
              <a:t>мишљење</a:t>
            </a:r>
            <a:r>
              <a:rPr lang="en-US" sz="2200" dirty="0">
                <a:effectLst/>
              </a:rPr>
              <a:t> о </a:t>
            </a:r>
            <a:r>
              <a:rPr lang="en-US" sz="2200" dirty="0" err="1">
                <a:effectLst/>
              </a:rPr>
              <a:t>томе</a:t>
            </a:r>
            <a:r>
              <a:rPr lang="en-US" sz="2200" dirty="0">
                <a:effectLst/>
              </a:rPr>
              <a:t> </a:t>
            </a:r>
            <a:r>
              <a:rPr lang="en-US" sz="2200" dirty="0" err="1">
                <a:effectLst/>
              </a:rPr>
              <a:t>где</a:t>
            </a:r>
            <a:r>
              <a:rPr lang="en-US" sz="2200" dirty="0">
                <a:effectLst/>
              </a:rPr>
              <a:t> </a:t>
            </a:r>
            <a:r>
              <a:rPr lang="en-US" sz="2200" dirty="0" err="1">
                <a:effectLst/>
              </a:rPr>
              <a:t>се</a:t>
            </a:r>
            <a:r>
              <a:rPr lang="en-US" sz="2200" dirty="0">
                <a:effectLst/>
              </a:rPr>
              <a:t> </a:t>
            </a:r>
            <a:r>
              <a:rPr lang="en-US" sz="2200" dirty="0" err="1">
                <a:effectLst/>
              </a:rPr>
              <a:t>заиста</a:t>
            </a:r>
            <a:r>
              <a:rPr lang="en-US" sz="2200" dirty="0">
                <a:effectLst/>
              </a:rPr>
              <a:t> </a:t>
            </a:r>
            <a:r>
              <a:rPr lang="en-US" sz="2200" dirty="0" err="1">
                <a:effectLst/>
              </a:rPr>
              <a:t>могао</a:t>
            </a:r>
            <a:r>
              <a:rPr lang="en-US" sz="2200" dirty="0">
                <a:effectLst/>
              </a:rPr>
              <a:t> </a:t>
            </a:r>
            <a:r>
              <a:rPr lang="en-US" sz="2200" dirty="0" err="1">
                <a:effectLst/>
              </a:rPr>
              <a:t>десити</a:t>
            </a:r>
            <a:r>
              <a:rPr lang="en-US" sz="2200" dirty="0">
                <a:effectLst/>
              </a:rPr>
              <a:t> </a:t>
            </a:r>
            <a:r>
              <a:rPr lang="en-US" sz="2200" dirty="0" err="1">
                <a:effectLst/>
              </a:rPr>
              <a:t>силазак</a:t>
            </a:r>
            <a:r>
              <a:rPr lang="en-US" sz="2200" dirty="0">
                <a:effectLst/>
              </a:rPr>
              <a:t> </a:t>
            </a:r>
            <a:r>
              <a:rPr lang="en-US" sz="2200" dirty="0" err="1">
                <a:effectLst/>
              </a:rPr>
              <a:t>Светог</a:t>
            </a:r>
            <a:r>
              <a:rPr lang="en-US" sz="2200" dirty="0">
                <a:effectLst/>
              </a:rPr>
              <a:t> </a:t>
            </a:r>
            <a:r>
              <a:rPr lang="en-US" sz="2200" dirty="0" err="1">
                <a:effectLst/>
              </a:rPr>
              <a:t>Духа</a:t>
            </a:r>
            <a:r>
              <a:rPr lang="en-US" sz="2200" dirty="0">
                <a:effectLst/>
              </a:rPr>
              <a:t>. </a:t>
            </a:r>
            <a:r>
              <a:rPr lang="en-US" sz="2200" dirty="0" err="1">
                <a:effectLst/>
              </a:rPr>
              <a:t>Постоји</a:t>
            </a:r>
            <a:r>
              <a:rPr lang="en-US" sz="2200" dirty="0">
                <a:effectLst/>
              </a:rPr>
              <a:t> </a:t>
            </a:r>
            <a:r>
              <a:rPr lang="en-US" sz="2200" dirty="0" err="1">
                <a:effectLst/>
              </a:rPr>
              <a:t>једна</a:t>
            </a:r>
            <a:r>
              <a:rPr lang="en-US" sz="2200" dirty="0">
                <a:effectLst/>
              </a:rPr>
              <a:t> </a:t>
            </a:r>
            <a:r>
              <a:rPr lang="en-US" sz="2200" dirty="0" err="1">
                <a:effectLst/>
              </a:rPr>
              <a:t>група</a:t>
            </a:r>
            <a:r>
              <a:rPr lang="en-US" sz="2200" dirty="0">
                <a:effectLst/>
              </a:rPr>
              <a:t> </a:t>
            </a:r>
            <a:r>
              <a:rPr lang="en-US" sz="2200" dirty="0" err="1">
                <a:effectLst/>
              </a:rPr>
              <a:t>научника</a:t>
            </a:r>
            <a:r>
              <a:rPr lang="en-US" sz="2200" dirty="0">
                <a:effectLst/>
              </a:rPr>
              <a:t> </a:t>
            </a:r>
            <a:r>
              <a:rPr lang="en-US" sz="2200" dirty="0" err="1">
                <a:effectLst/>
              </a:rPr>
              <a:t>која</a:t>
            </a:r>
            <a:r>
              <a:rPr lang="en-US" sz="2200" dirty="0">
                <a:effectLst/>
              </a:rPr>
              <a:t> </a:t>
            </a:r>
            <a:r>
              <a:rPr lang="en-US" sz="2200" dirty="0" err="1">
                <a:effectLst/>
              </a:rPr>
              <a:t>сматра</a:t>
            </a:r>
            <a:r>
              <a:rPr lang="en-US" sz="2200" dirty="0">
                <a:effectLst/>
              </a:rPr>
              <a:t> </a:t>
            </a:r>
            <a:r>
              <a:rPr lang="en-US" sz="2200" dirty="0" err="1">
                <a:effectLst/>
              </a:rPr>
              <a:t>да</a:t>
            </a:r>
            <a:r>
              <a:rPr lang="en-US" sz="2200" dirty="0">
                <a:effectLst/>
              </a:rPr>
              <a:t> </a:t>
            </a:r>
            <a:r>
              <a:rPr lang="en-US" sz="2200" dirty="0" err="1">
                <a:effectLst/>
              </a:rPr>
              <a:t>је</a:t>
            </a:r>
            <a:r>
              <a:rPr lang="en-US" sz="2200" dirty="0">
                <a:effectLst/>
              </a:rPr>
              <a:t> </a:t>
            </a:r>
            <a:r>
              <a:rPr lang="en-US" sz="2200" dirty="0" err="1">
                <a:effectLst/>
              </a:rPr>
              <a:t>већа</a:t>
            </a:r>
            <a:r>
              <a:rPr lang="en-US" sz="2200" dirty="0">
                <a:effectLst/>
              </a:rPr>
              <a:t> </a:t>
            </a:r>
            <a:r>
              <a:rPr lang="en-US" sz="2200" dirty="0" err="1">
                <a:effectLst/>
              </a:rPr>
              <a:t>вероватноћа</a:t>
            </a:r>
            <a:r>
              <a:rPr lang="en-US" sz="2200" dirty="0">
                <a:effectLst/>
              </a:rPr>
              <a:t> </a:t>
            </a:r>
            <a:r>
              <a:rPr lang="en-US" sz="2200" dirty="0" err="1">
                <a:effectLst/>
              </a:rPr>
              <a:t>да</a:t>
            </a:r>
            <a:r>
              <a:rPr lang="en-US" sz="2200" dirty="0">
                <a:effectLst/>
              </a:rPr>
              <a:t> </a:t>
            </a:r>
            <a:r>
              <a:rPr lang="en-US" sz="2200" dirty="0" err="1">
                <a:effectLst/>
              </a:rPr>
              <a:t>се</a:t>
            </a:r>
            <a:r>
              <a:rPr lang="en-US" sz="2200" dirty="0">
                <a:effectLst/>
              </a:rPr>
              <a:t> </a:t>
            </a:r>
            <a:r>
              <a:rPr lang="en-US" sz="2200" dirty="0" err="1">
                <a:effectLst/>
              </a:rPr>
              <a:t>то</a:t>
            </a:r>
            <a:r>
              <a:rPr lang="en-US" sz="2200" dirty="0">
                <a:effectLst/>
              </a:rPr>
              <a:t> </a:t>
            </a:r>
            <a:r>
              <a:rPr lang="en-US" sz="2200" dirty="0" err="1">
                <a:effectLst/>
              </a:rPr>
              <a:t>збило</a:t>
            </a:r>
            <a:r>
              <a:rPr lang="en-US" sz="2200" dirty="0">
                <a:effectLst/>
              </a:rPr>
              <a:t> у </a:t>
            </a:r>
            <a:r>
              <a:rPr lang="en-US" sz="2200" dirty="0" err="1">
                <a:effectLst/>
              </a:rPr>
              <a:t>дворишту</a:t>
            </a:r>
            <a:r>
              <a:rPr lang="en-US" sz="2200" dirty="0">
                <a:effectLst/>
              </a:rPr>
              <a:t> </a:t>
            </a:r>
            <a:r>
              <a:rPr lang="en-US" sz="2200" dirty="0" err="1">
                <a:effectLst/>
              </a:rPr>
              <a:t>храма</a:t>
            </a:r>
            <a:r>
              <a:rPr lang="en-US" sz="2200" dirty="0">
                <a:effectLst/>
              </a:rPr>
              <a:t>, с </a:t>
            </a:r>
            <a:r>
              <a:rPr lang="en-US" sz="2200" dirty="0" err="1">
                <a:effectLst/>
              </a:rPr>
              <a:t>обзиром</a:t>
            </a:r>
            <a:r>
              <a:rPr lang="en-US" sz="2200" dirty="0">
                <a:effectLst/>
              </a:rPr>
              <a:t> </a:t>
            </a:r>
            <a:r>
              <a:rPr lang="en-US" sz="2200" dirty="0" err="1">
                <a:effectLst/>
              </a:rPr>
              <a:t>да</a:t>
            </a:r>
            <a:r>
              <a:rPr lang="en-US" sz="2200" dirty="0">
                <a:effectLst/>
              </a:rPr>
              <a:t> </a:t>
            </a:r>
            <a:r>
              <a:rPr lang="en-US" sz="2200" dirty="0" err="1">
                <a:effectLst/>
              </a:rPr>
              <a:t>одмах</a:t>
            </a:r>
            <a:r>
              <a:rPr lang="en-US" sz="2200" dirty="0">
                <a:effectLst/>
              </a:rPr>
              <a:t> </a:t>
            </a:r>
            <a:r>
              <a:rPr lang="en-US" sz="2200" dirty="0" err="1">
                <a:effectLst/>
              </a:rPr>
              <a:t>затим</a:t>
            </a:r>
            <a:r>
              <a:rPr lang="en-US" sz="2200" dirty="0">
                <a:effectLst/>
              </a:rPr>
              <a:t> </a:t>
            </a:r>
            <a:r>
              <a:rPr lang="en-US" sz="2200" dirty="0" err="1">
                <a:effectLst/>
              </a:rPr>
              <a:t>ми</a:t>
            </a:r>
            <a:r>
              <a:rPr lang="en-US" sz="2200" dirty="0">
                <a:effectLst/>
              </a:rPr>
              <a:t> </a:t>
            </a:r>
            <a:r>
              <a:rPr lang="en-US" sz="2200" dirty="0" err="1">
                <a:effectLst/>
              </a:rPr>
              <a:t>видимо</a:t>
            </a:r>
            <a:r>
              <a:rPr lang="en-US" sz="2200" dirty="0">
                <a:effectLst/>
              </a:rPr>
              <a:t> </a:t>
            </a:r>
            <a:r>
              <a:rPr lang="en-US" sz="2200" dirty="0" err="1">
                <a:effectLst/>
              </a:rPr>
              <a:t>Петрову</a:t>
            </a:r>
            <a:r>
              <a:rPr lang="en-US" sz="2200" dirty="0">
                <a:effectLst/>
              </a:rPr>
              <a:t> </a:t>
            </a:r>
            <a:r>
              <a:rPr lang="en-US" sz="2200" dirty="0" err="1">
                <a:effectLst/>
              </a:rPr>
              <a:t>проповед</a:t>
            </a:r>
            <a:r>
              <a:rPr lang="en-US" sz="2200" dirty="0">
                <a:effectLst/>
              </a:rPr>
              <a:t>, </a:t>
            </a:r>
            <a:r>
              <a:rPr lang="en-US" sz="2200" dirty="0" err="1">
                <a:effectLst/>
              </a:rPr>
              <a:t>што</a:t>
            </a:r>
            <a:r>
              <a:rPr lang="en-US" sz="2200" dirty="0">
                <a:effectLst/>
              </a:rPr>
              <a:t> </a:t>
            </a:r>
            <a:r>
              <a:rPr lang="en-US" sz="2200" dirty="0" err="1">
                <a:effectLst/>
              </a:rPr>
              <a:t>из</a:t>
            </a:r>
            <a:r>
              <a:rPr lang="en-US" sz="2200" dirty="0">
                <a:effectLst/>
              </a:rPr>
              <a:t> </a:t>
            </a:r>
            <a:r>
              <a:rPr lang="en-US" sz="2200" dirty="0" err="1">
                <a:effectLst/>
              </a:rPr>
              <a:t>практичних</a:t>
            </a:r>
            <a:r>
              <a:rPr lang="en-US" sz="2200" dirty="0">
                <a:effectLst/>
              </a:rPr>
              <a:t> </a:t>
            </a:r>
            <a:r>
              <a:rPr lang="en-US" sz="2200" dirty="0" err="1">
                <a:effectLst/>
              </a:rPr>
              <a:t>разлога</a:t>
            </a:r>
            <a:r>
              <a:rPr lang="en-US" sz="2200" dirty="0">
                <a:effectLst/>
              </a:rPr>
              <a:t> </a:t>
            </a:r>
            <a:r>
              <a:rPr lang="en-US" sz="2200" dirty="0" err="1">
                <a:effectLst/>
              </a:rPr>
              <a:t>је</a:t>
            </a:r>
            <a:r>
              <a:rPr lang="en-US" sz="2200" dirty="0">
                <a:effectLst/>
              </a:rPr>
              <a:t> </a:t>
            </a:r>
            <a:r>
              <a:rPr lang="en-US" sz="2200" dirty="0" err="1">
                <a:effectLst/>
              </a:rPr>
              <a:t>већа</a:t>
            </a:r>
            <a:r>
              <a:rPr lang="en-US" sz="2200" dirty="0">
                <a:effectLst/>
              </a:rPr>
              <a:t> </a:t>
            </a:r>
            <a:r>
              <a:rPr lang="en-US" sz="2200" dirty="0" err="1">
                <a:effectLst/>
              </a:rPr>
              <a:t>вероватноћа</a:t>
            </a:r>
            <a:r>
              <a:rPr lang="en-US" sz="2200" dirty="0">
                <a:effectLst/>
              </a:rPr>
              <a:t> </a:t>
            </a:r>
            <a:r>
              <a:rPr lang="en-US" sz="2200" dirty="0" err="1">
                <a:effectLst/>
              </a:rPr>
              <a:t>да</a:t>
            </a:r>
            <a:r>
              <a:rPr lang="en-US" sz="2200" dirty="0">
                <a:effectLst/>
              </a:rPr>
              <a:t> </a:t>
            </a:r>
            <a:r>
              <a:rPr lang="en-US" sz="2200" dirty="0" err="1">
                <a:effectLst/>
              </a:rPr>
              <a:t>су</a:t>
            </a:r>
            <a:r>
              <a:rPr lang="en-US" sz="2200" dirty="0">
                <a:effectLst/>
              </a:rPr>
              <a:t> </a:t>
            </a:r>
            <a:r>
              <a:rPr lang="en-US" sz="2200" dirty="0" err="1">
                <a:effectLst/>
              </a:rPr>
              <a:t>га</a:t>
            </a:r>
            <a:r>
              <a:rPr lang="en-US" sz="2200" dirty="0">
                <a:effectLst/>
              </a:rPr>
              <a:t> </a:t>
            </a:r>
            <a:r>
              <a:rPr lang="en-US" sz="2200" dirty="0" err="1">
                <a:effectLst/>
              </a:rPr>
              <a:t>присутни</a:t>
            </a:r>
            <a:r>
              <a:rPr lang="en-US" sz="2200" dirty="0">
                <a:effectLst/>
              </a:rPr>
              <a:t> </a:t>
            </a:r>
            <a:r>
              <a:rPr lang="en-US" sz="2200" dirty="0" err="1">
                <a:effectLst/>
              </a:rPr>
              <a:t>људи</a:t>
            </a:r>
            <a:r>
              <a:rPr lang="en-US" sz="2200" dirty="0">
                <a:effectLst/>
              </a:rPr>
              <a:t> </a:t>
            </a:r>
            <a:r>
              <a:rPr lang="en-US" sz="2200" dirty="0" err="1">
                <a:effectLst/>
              </a:rPr>
              <a:t>чули</a:t>
            </a:r>
            <a:r>
              <a:rPr lang="en-US" sz="2200" dirty="0">
                <a:effectLst/>
              </a:rPr>
              <a:t>, </a:t>
            </a:r>
            <a:r>
              <a:rPr lang="en-US" sz="2200" dirty="0" err="1">
                <a:effectLst/>
              </a:rPr>
              <a:t>него</a:t>
            </a:r>
            <a:r>
              <a:rPr lang="en-US" sz="2200" dirty="0">
                <a:effectLst/>
              </a:rPr>
              <a:t> </a:t>
            </a:r>
            <a:r>
              <a:rPr lang="en-US" sz="2200" dirty="0" err="1">
                <a:effectLst/>
              </a:rPr>
              <a:t>да</a:t>
            </a:r>
            <a:r>
              <a:rPr lang="en-US" sz="2200" dirty="0">
                <a:effectLst/>
              </a:rPr>
              <a:t> </a:t>
            </a:r>
            <a:r>
              <a:rPr lang="en-US" sz="2200" dirty="0" err="1">
                <a:effectLst/>
              </a:rPr>
              <a:t>се</a:t>
            </a:r>
            <a:r>
              <a:rPr lang="en-US" sz="2200" dirty="0">
                <a:effectLst/>
              </a:rPr>
              <a:t> </a:t>
            </a:r>
            <a:r>
              <a:rPr lang="en-US" sz="2200" dirty="0" err="1">
                <a:effectLst/>
              </a:rPr>
              <a:t>то</a:t>
            </a:r>
            <a:r>
              <a:rPr lang="en-US" sz="2200" dirty="0">
                <a:effectLst/>
              </a:rPr>
              <a:t> </a:t>
            </a:r>
            <a:r>
              <a:rPr lang="en-US" sz="2200" dirty="0" err="1">
                <a:effectLst/>
              </a:rPr>
              <a:t>збило</a:t>
            </a:r>
            <a:r>
              <a:rPr lang="en-US" sz="2200" dirty="0">
                <a:effectLst/>
              </a:rPr>
              <a:t> у „</a:t>
            </a:r>
            <a:r>
              <a:rPr lang="en-US" sz="2200" dirty="0" err="1">
                <a:effectLst/>
              </a:rPr>
              <a:t>Сионској</a:t>
            </a:r>
            <a:r>
              <a:rPr lang="en-US" sz="2200" dirty="0">
                <a:effectLst/>
              </a:rPr>
              <a:t> </a:t>
            </a:r>
            <a:r>
              <a:rPr lang="en-US" sz="2200" dirty="0" err="1">
                <a:effectLst/>
              </a:rPr>
              <a:t>соби</a:t>
            </a:r>
            <a:r>
              <a:rPr lang="en-US" sz="2200" dirty="0">
                <a:effectLst/>
              </a:rPr>
              <a:t>“, </a:t>
            </a:r>
            <a:r>
              <a:rPr lang="en-US" sz="2200" dirty="0" err="1">
                <a:effectLst/>
              </a:rPr>
              <a:t>јер</a:t>
            </a:r>
            <a:r>
              <a:rPr lang="en-US" sz="2200" dirty="0">
                <a:effectLst/>
              </a:rPr>
              <a:t> </a:t>
            </a:r>
            <a:r>
              <a:rPr lang="en-US" sz="2200" dirty="0" err="1">
                <a:effectLst/>
              </a:rPr>
              <a:t>су</a:t>
            </a:r>
            <a:r>
              <a:rPr lang="en-US" sz="2200" dirty="0">
                <a:effectLst/>
              </a:rPr>
              <a:t> </a:t>
            </a:r>
            <a:r>
              <a:rPr lang="en-US" sz="2200" dirty="0" err="1">
                <a:effectLst/>
              </a:rPr>
              <a:t>улице</a:t>
            </a:r>
            <a:r>
              <a:rPr lang="en-US" sz="2200" dirty="0">
                <a:effectLst/>
              </a:rPr>
              <a:t> у </a:t>
            </a:r>
            <a:r>
              <a:rPr lang="en-US" sz="2200" dirty="0" err="1">
                <a:effectLst/>
              </a:rPr>
              <a:t>старом</a:t>
            </a:r>
            <a:r>
              <a:rPr lang="en-US" sz="2200" dirty="0">
                <a:effectLst/>
              </a:rPr>
              <a:t> </a:t>
            </a:r>
            <a:r>
              <a:rPr lang="en-US" sz="2200" dirty="0" err="1" smtClean="0">
                <a:effectLst/>
              </a:rPr>
              <a:t>делу</a:t>
            </a:r>
            <a:r>
              <a:rPr lang="sr-Cyrl-RS" sz="2200" dirty="0">
                <a:effectLst/>
              </a:rPr>
              <a:t> </a:t>
            </a:r>
            <a:r>
              <a:rPr lang="en-US" sz="2200" dirty="0" err="1" smtClean="0">
                <a:effectLst/>
              </a:rPr>
              <a:t>Јерусалима</a:t>
            </a:r>
            <a:r>
              <a:rPr lang="en-US" sz="2200" dirty="0" smtClean="0">
                <a:effectLst/>
              </a:rPr>
              <a:t> </a:t>
            </a:r>
            <a:r>
              <a:rPr lang="en-US" sz="2200" dirty="0" err="1">
                <a:effectLst/>
              </a:rPr>
              <a:t>веома</a:t>
            </a:r>
            <a:r>
              <a:rPr lang="en-US" sz="2200" dirty="0">
                <a:effectLst/>
              </a:rPr>
              <a:t> </a:t>
            </a:r>
            <a:r>
              <a:rPr lang="en-US" sz="2200" dirty="0" err="1">
                <a:effectLst/>
              </a:rPr>
              <a:t>уске</a:t>
            </a:r>
            <a:r>
              <a:rPr lang="en-US" dirty="0">
                <a:effectLst/>
              </a:rPr>
              <a:t>.</a:t>
            </a:r>
            <a:br>
              <a:rPr lang="en-US" dirty="0">
                <a:effectLst/>
              </a:rPr>
            </a:br>
            <a:endParaRPr lang="en-US" dirty="0"/>
          </a:p>
        </p:txBody>
      </p:sp>
    </p:spTree>
    <p:extLst>
      <p:ext uri="{BB962C8B-B14F-4D97-AF65-F5344CB8AC3E}">
        <p14:creationId xmlns:p14="http://schemas.microsoft.com/office/powerpoint/2010/main" val="2747996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t>Сионска соба у Јерусалиму</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250" y="1685131"/>
            <a:ext cx="6667500" cy="44481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068498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457200" y="254000"/>
            <a:ext cx="8229600" cy="6223000"/>
          </a:xfrm>
        </p:spPr>
        <p:txBody>
          <a:bodyPr>
            <a:normAutofit fontScale="90000"/>
          </a:bodyPr>
          <a:lstStyle/>
          <a:p>
            <a:pPr lvl="0" algn="ctr"/>
            <a:r>
              <a:rPr lang="en-US" b="1" dirty="0">
                <a:effectLst/>
              </a:rPr>
              <a:t> </a:t>
            </a:r>
            <a:r>
              <a:rPr lang="sr-Cyrl-RS" b="1" dirty="0" smtClean="0">
                <a:effectLst/>
              </a:rPr>
              <a:t/>
            </a:r>
            <a:br>
              <a:rPr lang="sr-Cyrl-RS" b="1" dirty="0" smtClean="0">
                <a:effectLst/>
              </a:rPr>
            </a:br>
            <a:r>
              <a:rPr lang="sr-Cyrl-RS" b="1" dirty="0">
                <a:effectLst/>
              </a:rPr>
              <a:t/>
            </a:r>
            <a:br>
              <a:rPr lang="sr-Cyrl-RS" b="1" dirty="0">
                <a:effectLst/>
              </a:rPr>
            </a:br>
            <a:r>
              <a:rPr lang="sr-Cyrl-RS" sz="2200" b="1" u="sng" dirty="0" smtClean="0">
                <a:effectLst/>
              </a:rPr>
              <a:t>Како </a:t>
            </a:r>
            <a:r>
              <a:rPr lang="sr-Cyrl-RS" sz="2200" b="1" u="sng" dirty="0">
                <a:effectLst/>
              </a:rPr>
              <a:t>човек постаје члан Цркве? Који су то догађаји? </a:t>
            </a:r>
            <a:r>
              <a:rPr lang="en-US" sz="2200" dirty="0">
                <a:effectLst/>
              </a:rPr>
              <a:t/>
            </a:r>
            <a:br>
              <a:rPr lang="en-US" sz="2200" dirty="0">
                <a:effectLst/>
              </a:rPr>
            </a:br>
            <a:r>
              <a:rPr lang="sr-Cyrl-RS" sz="2200" b="1" dirty="0">
                <a:effectLst/>
              </a:rPr>
              <a:t> </a:t>
            </a:r>
            <a:r>
              <a:rPr lang="en-US" sz="2200" dirty="0">
                <a:effectLst/>
              </a:rPr>
              <a:t/>
            </a:r>
            <a:br>
              <a:rPr lang="en-US" sz="2200" dirty="0">
                <a:effectLst/>
              </a:rPr>
            </a:br>
            <a:r>
              <a:rPr lang="sr-Cyrl-RS" sz="2200" dirty="0">
                <a:effectLst/>
              </a:rPr>
              <a:t>У раној традицији крштење, миропомазање и евхаристија били су нераздвојни. Није их било могуће схватити одељено једно од другога. У крштењу се ми тако поново рађамо водом и Духом, што нас чини откривенима за дар Светог Духа, за нашу личну Педесетницу. Крштењем ми можемо да примимо дар Светог Духа, а пошто га примимо, постајемо живи чланови Тела Христовог.Рана Црква живи искуством крштења: на њега позива и упућује проповед Јеванђеља, с њим је повезан богослужбени живот општине, оно ће бити садржај првог хришћанског живописа, када ће на зградама катакомби, у символима хришћани сведочити силу обновљења коју су доживели у крштењском преобраћењу.</a:t>
            </a:r>
            <a:r>
              <a:rPr lang="en-US" dirty="0">
                <a:effectLst/>
              </a:rPr>
              <a:t/>
            </a:r>
            <a:br>
              <a:rPr lang="en-US" dirty="0">
                <a:effectLst/>
              </a:rPr>
            </a:br>
            <a:endParaRPr lang="en-US" dirty="0"/>
          </a:p>
        </p:txBody>
      </p:sp>
    </p:spTree>
    <p:extLst>
      <p:ext uri="{BB962C8B-B14F-4D97-AF65-F5344CB8AC3E}">
        <p14:creationId xmlns:p14="http://schemas.microsoft.com/office/powerpoint/2010/main" val="1243749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RS" dirty="0" smtClean="0"/>
              <a:t>Крштењем постајемо чланови  Цркве</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0838" y="2261164"/>
            <a:ext cx="5182324" cy="32961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17033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918664"/>
          </a:xfrm>
        </p:spPr>
        <p:txBody>
          <a:bodyPr>
            <a:normAutofit/>
          </a:bodyPr>
          <a:lstStyle/>
          <a:p>
            <a:pPr lvl="0" algn="ctr"/>
            <a:r>
              <a:rPr lang="en-US" b="1" dirty="0">
                <a:effectLst/>
              </a:rPr>
              <a:t> </a:t>
            </a:r>
            <a:r>
              <a:rPr lang="sr-Cyrl-RS" sz="2200" b="1" u="sng" dirty="0">
                <a:effectLst/>
              </a:rPr>
              <a:t>Литургија не постоји пре догађаја Силаска Светог Духа на Апостоле? Можеш ли нам рећи нешто о евхаристијским сабрањима?</a:t>
            </a:r>
            <a:r>
              <a:rPr lang="en-US" sz="2200" dirty="0">
                <a:effectLst/>
              </a:rPr>
              <a:t/>
            </a:r>
            <a:br>
              <a:rPr lang="en-US" sz="2200" dirty="0">
                <a:effectLst/>
              </a:rPr>
            </a:br>
            <a:r>
              <a:rPr lang="sr-Cyrl-RS" sz="2200" b="1" dirty="0">
                <a:effectLst/>
              </a:rPr>
              <a:t> </a:t>
            </a:r>
            <a:r>
              <a:rPr lang="en-US" sz="2200" dirty="0">
                <a:effectLst/>
              </a:rPr>
              <a:t/>
            </a:r>
            <a:br>
              <a:rPr lang="en-US" sz="2200" dirty="0">
                <a:effectLst/>
              </a:rPr>
            </a:br>
            <a:r>
              <a:rPr lang="en-US" sz="2200" dirty="0">
                <a:effectLst/>
              </a:rPr>
              <a:t>У </a:t>
            </a:r>
            <a:r>
              <a:rPr lang="en-US" sz="2200" dirty="0" err="1">
                <a:effectLst/>
              </a:rPr>
              <a:t>Делима</a:t>
            </a:r>
            <a:r>
              <a:rPr lang="en-US" sz="2200" dirty="0">
                <a:effectLst/>
              </a:rPr>
              <a:t> </a:t>
            </a:r>
            <a:r>
              <a:rPr lang="en-US" sz="2200" dirty="0" err="1">
                <a:effectLst/>
              </a:rPr>
              <a:t>Апостолским</a:t>
            </a:r>
            <a:r>
              <a:rPr lang="en-US" sz="2200" dirty="0">
                <a:effectLst/>
              </a:rPr>
              <a:t> (2,42) </a:t>
            </a:r>
            <a:r>
              <a:rPr lang="en-US" sz="2200" dirty="0" err="1">
                <a:effectLst/>
              </a:rPr>
              <a:t>налазимо</a:t>
            </a:r>
            <a:r>
              <a:rPr lang="en-US" sz="2200" dirty="0">
                <a:effectLst/>
              </a:rPr>
              <a:t> </a:t>
            </a:r>
            <a:r>
              <a:rPr lang="en-US" sz="2200" dirty="0" err="1">
                <a:effectLst/>
              </a:rPr>
              <a:t>прве</a:t>
            </a:r>
            <a:r>
              <a:rPr lang="en-US" sz="2200" dirty="0">
                <a:effectLst/>
              </a:rPr>
              <a:t> </a:t>
            </a:r>
            <a:r>
              <a:rPr lang="en-US" sz="2200" dirty="0" err="1">
                <a:effectLst/>
              </a:rPr>
              <a:t>назнаке</a:t>
            </a:r>
            <a:r>
              <a:rPr lang="en-US" sz="2200" dirty="0">
                <a:effectLst/>
              </a:rPr>
              <a:t> </a:t>
            </a:r>
            <a:r>
              <a:rPr lang="en-US" sz="2200" dirty="0" err="1">
                <a:effectLst/>
              </a:rPr>
              <a:t>евхаристијских</a:t>
            </a:r>
            <a:r>
              <a:rPr lang="en-US" sz="2200" dirty="0">
                <a:effectLst/>
              </a:rPr>
              <a:t> </a:t>
            </a:r>
            <a:r>
              <a:rPr lang="en-US" sz="2200" dirty="0" err="1">
                <a:effectLst/>
              </a:rPr>
              <a:t>сабрања</a:t>
            </a:r>
            <a:r>
              <a:rPr lang="en-US" sz="2200" dirty="0">
                <a:effectLst/>
              </a:rPr>
              <a:t> у </a:t>
            </a:r>
            <a:r>
              <a:rPr lang="en-US" sz="2200" dirty="0" err="1">
                <a:effectLst/>
              </a:rPr>
              <a:t>Јерусалиму</a:t>
            </a:r>
            <a:r>
              <a:rPr lang="en-US" sz="2200" dirty="0">
                <a:effectLst/>
              </a:rPr>
              <a:t>. </a:t>
            </a:r>
            <a:r>
              <a:rPr lang="en-US" sz="2200" dirty="0" err="1">
                <a:effectLst/>
              </a:rPr>
              <a:t>Лука</a:t>
            </a:r>
            <a:r>
              <a:rPr lang="en-US" sz="2200" dirty="0">
                <a:effectLst/>
              </a:rPr>
              <a:t> </a:t>
            </a:r>
            <a:r>
              <a:rPr lang="en-US" sz="2200" dirty="0" err="1">
                <a:effectLst/>
              </a:rPr>
              <a:t>већ</a:t>
            </a:r>
            <a:r>
              <a:rPr lang="en-US" sz="2200" dirty="0">
                <a:effectLst/>
              </a:rPr>
              <a:t> </a:t>
            </a:r>
            <a:r>
              <a:rPr lang="en-US" sz="2200" dirty="0" err="1">
                <a:effectLst/>
              </a:rPr>
              <a:t>на</a:t>
            </a:r>
            <a:r>
              <a:rPr lang="en-US" sz="2200" dirty="0">
                <a:effectLst/>
              </a:rPr>
              <a:t> </a:t>
            </a:r>
            <a:r>
              <a:rPr lang="en-US" sz="2200" dirty="0" err="1">
                <a:effectLst/>
              </a:rPr>
              <a:t>првим</a:t>
            </a:r>
            <a:r>
              <a:rPr lang="en-US" sz="2200" dirty="0">
                <a:effectLst/>
              </a:rPr>
              <a:t> </a:t>
            </a:r>
            <a:r>
              <a:rPr lang="en-US" sz="2200" dirty="0" err="1">
                <a:effectLst/>
              </a:rPr>
              <a:t>страница</a:t>
            </a:r>
            <a:r>
              <a:rPr lang="en-US" sz="2200" dirty="0">
                <a:effectLst/>
              </a:rPr>
              <a:t> </a:t>
            </a:r>
            <a:r>
              <a:rPr lang="en-US" sz="2200" dirty="0" err="1">
                <a:effectLst/>
              </a:rPr>
              <a:t>помиње</a:t>
            </a:r>
            <a:r>
              <a:rPr lang="en-US" sz="2200" dirty="0">
                <a:effectLst/>
              </a:rPr>
              <a:t> </a:t>
            </a:r>
            <a:r>
              <a:rPr lang="en-US" sz="2200" dirty="0" err="1">
                <a:effectLst/>
              </a:rPr>
              <a:t>следеће</a:t>
            </a:r>
            <a:r>
              <a:rPr lang="en-US" sz="2200" dirty="0">
                <a:effectLst/>
              </a:rPr>
              <a:t>: „</a:t>
            </a:r>
            <a:r>
              <a:rPr lang="en-US" sz="2200" i="1" dirty="0">
                <a:effectLst/>
              </a:rPr>
              <a:t>И </a:t>
            </a:r>
            <a:r>
              <a:rPr lang="en-US" sz="2200" i="1" dirty="0" err="1">
                <a:effectLst/>
              </a:rPr>
              <a:t>беху</a:t>
            </a:r>
            <a:r>
              <a:rPr lang="en-US" sz="2200" i="1" dirty="0">
                <a:effectLst/>
              </a:rPr>
              <a:t> </a:t>
            </a:r>
            <a:r>
              <a:rPr lang="en-US" sz="2200" i="1" dirty="0" err="1">
                <a:effectLst/>
              </a:rPr>
              <a:t>постојани</a:t>
            </a:r>
            <a:r>
              <a:rPr lang="en-US" sz="2200" i="1" dirty="0">
                <a:effectLst/>
              </a:rPr>
              <a:t> у </a:t>
            </a:r>
            <a:r>
              <a:rPr lang="en-US" sz="2200" i="1" dirty="0" err="1">
                <a:effectLst/>
              </a:rPr>
              <a:t>науци</a:t>
            </a:r>
            <a:r>
              <a:rPr lang="en-US" sz="2200" i="1" dirty="0">
                <a:effectLst/>
              </a:rPr>
              <a:t> </a:t>
            </a:r>
            <a:r>
              <a:rPr lang="en-US" sz="2200" i="1" dirty="0" err="1">
                <a:effectLst/>
              </a:rPr>
              <a:t>апостолској</a:t>
            </a:r>
            <a:r>
              <a:rPr lang="en-US" sz="2200" i="1" dirty="0">
                <a:effectLst/>
              </a:rPr>
              <a:t>, и у </a:t>
            </a:r>
            <a:r>
              <a:rPr lang="en-US" sz="2200" i="1" dirty="0" err="1">
                <a:effectLst/>
              </a:rPr>
              <a:t>ломљењу</a:t>
            </a:r>
            <a:r>
              <a:rPr lang="en-US" sz="2200" i="1" dirty="0">
                <a:effectLst/>
              </a:rPr>
              <a:t> </a:t>
            </a:r>
            <a:r>
              <a:rPr lang="en-US" sz="2200" i="1" dirty="0" err="1">
                <a:effectLst/>
              </a:rPr>
              <a:t>хлеба</a:t>
            </a:r>
            <a:r>
              <a:rPr lang="en-US" sz="2200" i="1" dirty="0">
                <a:effectLst/>
              </a:rPr>
              <a:t>, и у </a:t>
            </a:r>
            <a:r>
              <a:rPr lang="en-US" sz="2200" i="1" dirty="0" err="1">
                <a:effectLst/>
              </a:rPr>
              <a:t>молитвама</a:t>
            </a:r>
            <a:r>
              <a:rPr lang="en-US" sz="2200" i="1" dirty="0">
                <a:effectLst/>
              </a:rPr>
              <a:t>.</a:t>
            </a:r>
            <a:r>
              <a:rPr lang="en-US" sz="2200" dirty="0">
                <a:effectLst/>
              </a:rPr>
              <a:t>“</a:t>
            </a:r>
            <a:r>
              <a:rPr lang="en-US" dirty="0">
                <a:effectLst/>
              </a:rPr>
              <a:t/>
            </a:r>
            <a:br>
              <a:rPr lang="en-US" dirty="0">
                <a:effectLst/>
              </a:rPr>
            </a:br>
            <a:endParaRPr lang="en-US" dirty="0"/>
          </a:p>
        </p:txBody>
      </p:sp>
    </p:spTree>
    <p:extLst>
      <p:ext uri="{BB962C8B-B14F-4D97-AF65-F5344CB8AC3E}">
        <p14:creationId xmlns:p14="http://schemas.microsoft.com/office/powerpoint/2010/main" val="198928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RS" dirty="0" smtClean="0"/>
              <a:t>Света Литургија - Евхаристија</a:t>
            </a:r>
            <a:endParaRPr lang="en-US" dirty="0"/>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285206"/>
            <a:ext cx="4876800" cy="32480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699750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457200" y="254000"/>
            <a:ext cx="8229600" cy="6146800"/>
          </a:xfrm>
        </p:spPr>
        <p:txBody>
          <a:bodyPr>
            <a:normAutofit fontScale="90000"/>
          </a:bodyPr>
          <a:lstStyle/>
          <a:p>
            <a:pPr lvl="0" algn="ctr"/>
            <a:r>
              <a:rPr lang="en-US" b="1" dirty="0">
                <a:effectLst/>
              </a:rPr>
              <a:t> </a:t>
            </a:r>
            <a:r>
              <a:rPr lang="sr-Cyrl-RS" sz="2200" b="1" u="sng" dirty="0">
                <a:effectLst/>
              </a:rPr>
              <a:t>Прва заједница у Јерусалиму функционисала је као породица. Можеш ли нам нешто више рећи о њој?</a:t>
            </a:r>
            <a:r>
              <a:rPr lang="en-US" sz="2200" dirty="0">
                <a:effectLst/>
              </a:rPr>
              <a:t/>
            </a:r>
            <a:br>
              <a:rPr lang="en-US" sz="2200" dirty="0">
                <a:effectLst/>
              </a:rPr>
            </a:br>
            <a:r>
              <a:rPr lang="sr-Cyrl-RS" sz="2200" b="1" dirty="0">
                <a:effectLst/>
              </a:rPr>
              <a:t> </a:t>
            </a:r>
            <a:r>
              <a:rPr lang="en-US" sz="2200" dirty="0">
                <a:effectLst/>
              </a:rPr>
              <a:t/>
            </a:r>
            <a:br>
              <a:rPr lang="en-US" sz="2200" dirty="0">
                <a:effectLst/>
              </a:rPr>
            </a:br>
            <a:r>
              <a:rPr lang="en-US" sz="2200" dirty="0" err="1">
                <a:effectLst/>
              </a:rPr>
              <a:t>Већ</a:t>
            </a:r>
            <a:r>
              <a:rPr lang="en-US" sz="2200" dirty="0">
                <a:effectLst/>
              </a:rPr>
              <a:t> </a:t>
            </a:r>
            <a:r>
              <a:rPr lang="en-US" sz="2200" dirty="0" err="1">
                <a:effectLst/>
              </a:rPr>
              <a:t>на</a:t>
            </a:r>
            <a:r>
              <a:rPr lang="en-US" sz="2200" dirty="0">
                <a:effectLst/>
              </a:rPr>
              <a:t> </a:t>
            </a:r>
            <a:r>
              <a:rPr lang="en-US" sz="2200" dirty="0" err="1">
                <a:effectLst/>
              </a:rPr>
              <a:t>првим</a:t>
            </a:r>
            <a:r>
              <a:rPr lang="en-US" sz="2200" dirty="0">
                <a:effectLst/>
              </a:rPr>
              <a:t> </a:t>
            </a:r>
            <a:r>
              <a:rPr lang="en-US" sz="2200" dirty="0" err="1">
                <a:effectLst/>
              </a:rPr>
              <a:t>страницама</a:t>
            </a:r>
            <a:r>
              <a:rPr lang="en-US" sz="2200" dirty="0">
                <a:effectLst/>
              </a:rPr>
              <a:t> </a:t>
            </a:r>
            <a:r>
              <a:rPr lang="en-US" sz="2200" dirty="0" err="1">
                <a:effectLst/>
              </a:rPr>
              <a:t>Дела</a:t>
            </a:r>
            <a:r>
              <a:rPr lang="en-US" sz="2200" dirty="0">
                <a:effectLst/>
              </a:rPr>
              <a:t> </a:t>
            </a:r>
            <a:r>
              <a:rPr lang="en-US" sz="2200" dirty="0" err="1">
                <a:effectLst/>
              </a:rPr>
              <a:t>Апостолских</a:t>
            </a:r>
            <a:r>
              <a:rPr lang="en-US" sz="2200" dirty="0">
                <a:effectLst/>
              </a:rPr>
              <a:t> </a:t>
            </a:r>
            <a:r>
              <a:rPr lang="en-US" sz="2200" dirty="0" err="1">
                <a:effectLst/>
              </a:rPr>
              <a:t>уочавамо</a:t>
            </a:r>
            <a:r>
              <a:rPr lang="en-US" sz="2200" dirty="0">
                <a:effectLst/>
              </a:rPr>
              <a:t> </a:t>
            </a:r>
            <a:r>
              <a:rPr lang="en-US" sz="2200" dirty="0" err="1">
                <a:effectLst/>
              </a:rPr>
              <a:t>тај</a:t>
            </a:r>
            <a:r>
              <a:rPr lang="en-US" sz="2200" dirty="0">
                <a:effectLst/>
              </a:rPr>
              <a:t> </a:t>
            </a:r>
            <a:r>
              <a:rPr lang="en-US" sz="2200" dirty="0" err="1">
                <a:effectLst/>
              </a:rPr>
              <a:t>социјални</a:t>
            </a:r>
            <a:r>
              <a:rPr lang="en-US" sz="2200" dirty="0">
                <a:effectLst/>
              </a:rPr>
              <a:t> </a:t>
            </a:r>
            <a:r>
              <a:rPr lang="en-US" sz="2200" dirty="0" err="1">
                <a:effectLst/>
              </a:rPr>
              <a:t>однос</a:t>
            </a:r>
            <a:r>
              <a:rPr lang="en-US" sz="2200" dirty="0">
                <a:effectLst/>
              </a:rPr>
              <a:t> у 4. и 5. </a:t>
            </a:r>
            <a:r>
              <a:rPr lang="en-US" sz="2200" dirty="0" err="1">
                <a:effectLst/>
              </a:rPr>
              <a:t>глави</a:t>
            </a:r>
            <a:r>
              <a:rPr lang="en-US" sz="2200" dirty="0">
                <a:effectLst/>
              </a:rPr>
              <a:t>. </a:t>
            </a:r>
            <a:r>
              <a:rPr lang="en-US" sz="2200" dirty="0" err="1">
                <a:effectLst/>
              </a:rPr>
              <a:t>Управо</a:t>
            </a:r>
            <a:r>
              <a:rPr lang="en-US" sz="2200" dirty="0">
                <a:effectLst/>
              </a:rPr>
              <a:t> </a:t>
            </a:r>
            <a:r>
              <a:rPr lang="en-US" sz="2200" dirty="0" err="1">
                <a:effectLst/>
              </a:rPr>
              <a:t>прича</a:t>
            </a:r>
            <a:r>
              <a:rPr lang="en-US" sz="2200" dirty="0">
                <a:effectLst/>
              </a:rPr>
              <a:t> о </a:t>
            </a:r>
            <a:r>
              <a:rPr lang="en-US" sz="2200" dirty="0" err="1">
                <a:effectLst/>
              </a:rPr>
              <a:t>Ананији</a:t>
            </a:r>
            <a:r>
              <a:rPr lang="en-US" sz="2200" dirty="0">
                <a:effectLst/>
              </a:rPr>
              <a:t> и </a:t>
            </a:r>
            <a:r>
              <a:rPr lang="en-US" sz="2200" dirty="0" err="1">
                <a:effectLst/>
              </a:rPr>
              <a:t>Сапфири</a:t>
            </a:r>
            <a:r>
              <a:rPr lang="en-US" sz="2200" dirty="0">
                <a:effectLst/>
              </a:rPr>
              <a:t> </a:t>
            </a:r>
            <a:r>
              <a:rPr lang="en-US" sz="2200" dirty="0" err="1">
                <a:effectLst/>
              </a:rPr>
              <a:t>има</a:t>
            </a:r>
            <a:r>
              <a:rPr lang="en-US" sz="2200" dirty="0">
                <a:effectLst/>
              </a:rPr>
              <a:t> </a:t>
            </a:r>
            <a:r>
              <a:rPr lang="en-US" sz="2200" dirty="0" err="1">
                <a:effectLst/>
              </a:rPr>
              <a:t>на</a:t>
            </a:r>
            <a:r>
              <a:rPr lang="en-US" sz="2200" dirty="0">
                <a:effectLst/>
              </a:rPr>
              <a:t> </a:t>
            </a:r>
            <a:r>
              <a:rPr lang="en-US" sz="2200" dirty="0" err="1">
                <a:effectLst/>
              </a:rPr>
              <a:t>неки</a:t>
            </a:r>
            <a:r>
              <a:rPr lang="en-US" sz="2200" dirty="0">
                <a:effectLst/>
              </a:rPr>
              <a:t> </a:t>
            </a:r>
            <a:r>
              <a:rPr lang="en-US" sz="2200" dirty="0" err="1">
                <a:effectLst/>
              </a:rPr>
              <a:t>начин</a:t>
            </a:r>
            <a:r>
              <a:rPr lang="en-US" sz="2200" dirty="0">
                <a:effectLst/>
              </a:rPr>
              <a:t> </a:t>
            </a:r>
            <a:r>
              <a:rPr lang="en-US" sz="2200" dirty="0" err="1">
                <a:effectLst/>
              </a:rPr>
              <a:t>ту</a:t>
            </a:r>
            <a:r>
              <a:rPr lang="en-US" sz="2200" dirty="0">
                <a:effectLst/>
              </a:rPr>
              <a:t> </a:t>
            </a:r>
            <a:r>
              <a:rPr lang="en-US" sz="2200" dirty="0" err="1">
                <a:effectLst/>
              </a:rPr>
              <a:t>негативну</a:t>
            </a:r>
            <a:r>
              <a:rPr lang="en-US" sz="2200" dirty="0">
                <a:effectLst/>
              </a:rPr>
              <a:t> </a:t>
            </a:r>
            <a:r>
              <a:rPr lang="en-US" sz="2200" dirty="0" err="1">
                <a:effectLst/>
              </a:rPr>
              <a:t>илустрацију</a:t>
            </a:r>
            <a:r>
              <a:rPr lang="en-US" sz="2200" dirty="0">
                <a:effectLst/>
              </a:rPr>
              <a:t> </a:t>
            </a:r>
            <a:r>
              <a:rPr lang="en-US" sz="2200" dirty="0" err="1">
                <a:effectLst/>
              </a:rPr>
              <a:t>по</a:t>
            </a:r>
            <a:r>
              <a:rPr lang="en-US" sz="2200" dirty="0">
                <a:effectLst/>
              </a:rPr>
              <a:t> </a:t>
            </a:r>
            <a:r>
              <a:rPr lang="en-US" sz="2200" dirty="0" err="1">
                <a:effectLst/>
              </a:rPr>
              <a:t>питању</a:t>
            </a:r>
            <a:r>
              <a:rPr lang="en-US" sz="2200" dirty="0">
                <a:effectLst/>
              </a:rPr>
              <a:t> </a:t>
            </a:r>
            <a:r>
              <a:rPr lang="en-US" sz="2200" dirty="0" err="1">
                <a:effectLst/>
              </a:rPr>
              <a:t>социјалног</a:t>
            </a:r>
            <a:r>
              <a:rPr lang="en-US" sz="2200" dirty="0">
                <a:effectLst/>
              </a:rPr>
              <a:t> </a:t>
            </a:r>
            <a:r>
              <a:rPr lang="en-US" sz="2200" dirty="0" err="1">
                <a:effectLst/>
              </a:rPr>
              <a:t>односа</a:t>
            </a:r>
            <a:r>
              <a:rPr lang="en-US" sz="2200" dirty="0">
                <a:effectLst/>
              </a:rPr>
              <a:t>. </a:t>
            </a:r>
            <a:r>
              <a:rPr lang="en-US" sz="2200" dirty="0" err="1">
                <a:effectLst/>
              </a:rPr>
              <a:t>Зато</a:t>
            </a:r>
            <a:r>
              <a:rPr lang="en-US" sz="2200" dirty="0">
                <a:effectLst/>
              </a:rPr>
              <a:t> </a:t>
            </a:r>
            <a:r>
              <a:rPr lang="en-US" sz="2200" dirty="0" err="1">
                <a:effectLst/>
              </a:rPr>
              <a:t>грех</a:t>
            </a:r>
            <a:r>
              <a:rPr lang="en-US" sz="2200" dirty="0">
                <a:effectLst/>
              </a:rPr>
              <a:t> </a:t>
            </a:r>
            <a:r>
              <a:rPr lang="en-US" sz="2200" dirty="0" err="1">
                <a:effectLst/>
              </a:rPr>
              <a:t>Ананије</a:t>
            </a:r>
            <a:r>
              <a:rPr lang="en-US" sz="2200" dirty="0">
                <a:effectLst/>
              </a:rPr>
              <a:t> </a:t>
            </a:r>
            <a:r>
              <a:rPr lang="en-US" sz="2200" dirty="0" err="1">
                <a:effectLst/>
              </a:rPr>
              <a:t>не</a:t>
            </a:r>
            <a:r>
              <a:rPr lang="en-US" sz="2200" dirty="0">
                <a:effectLst/>
              </a:rPr>
              <a:t> </a:t>
            </a:r>
            <a:r>
              <a:rPr lang="en-US" sz="2200" dirty="0" err="1">
                <a:effectLst/>
              </a:rPr>
              <a:t>састоји</a:t>
            </a:r>
            <a:r>
              <a:rPr lang="en-US" sz="2200" dirty="0">
                <a:effectLst/>
              </a:rPr>
              <a:t> </a:t>
            </a:r>
            <a:r>
              <a:rPr lang="en-US" sz="2200" dirty="0" err="1">
                <a:effectLst/>
              </a:rPr>
              <a:t>се</a:t>
            </a:r>
            <a:r>
              <a:rPr lang="en-US" sz="2200" dirty="0">
                <a:effectLst/>
              </a:rPr>
              <a:t> </a:t>
            </a:r>
            <a:r>
              <a:rPr lang="en-US" sz="2200" dirty="0" err="1">
                <a:effectLst/>
              </a:rPr>
              <a:t>пре</a:t>
            </a:r>
            <a:r>
              <a:rPr lang="en-US" sz="2200" dirty="0">
                <a:effectLst/>
              </a:rPr>
              <a:t> </a:t>
            </a:r>
            <a:r>
              <a:rPr lang="en-US" sz="2200" dirty="0" err="1">
                <a:effectLst/>
              </a:rPr>
              <a:t>свега</a:t>
            </a:r>
            <a:r>
              <a:rPr lang="en-US" sz="2200" dirty="0">
                <a:effectLst/>
              </a:rPr>
              <a:t> у </a:t>
            </a:r>
            <a:r>
              <a:rPr lang="en-US" sz="2200" dirty="0" err="1">
                <a:effectLst/>
              </a:rPr>
              <a:t>томе</a:t>
            </a:r>
            <a:r>
              <a:rPr lang="en-US" sz="2200" dirty="0">
                <a:effectLst/>
              </a:rPr>
              <a:t> </a:t>
            </a:r>
            <a:r>
              <a:rPr lang="en-US" sz="2200" dirty="0" err="1">
                <a:effectLst/>
              </a:rPr>
              <a:t>што</a:t>
            </a:r>
            <a:r>
              <a:rPr lang="en-US" sz="2200" dirty="0">
                <a:effectLst/>
              </a:rPr>
              <a:t> </a:t>
            </a:r>
            <a:r>
              <a:rPr lang="en-US" sz="2200" dirty="0" err="1">
                <a:effectLst/>
              </a:rPr>
              <a:t>је</a:t>
            </a:r>
            <a:r>
              <a:rPr lang="en-US" sz="2200" dirty="0">
                <a:effectLst/>
              </a:rPr>
              <a:t> </a:t>
            </a:r>
            <a:r>
              <a:rPr lang="en-US" sz="2200" dirty="0" err="1">
                <a:effectLst/>
              </a:rPr>
              <a:t>један</a:t>
            </a:r>
            <a:r>
              <a:rPr lang="en-US" sz="2200" dirty="0">
                <a:effectLst/>
              </a:rPr>
              <a:t> </a:t>
            </a:r>
            <a:r>
              <a:rPr lang="en-US" sz="2200" dirty="0" err="1">
                <a:effectLst/>
              </a:rPr>
              <a:t>део</a:t>
            </a:r>
            <a:r>
              <a:rPr lang="en-US" sz="2200" dirty="0">
                <a:effectLst/>
              </a:rPr>
              <a:t> </a:t>
            </a:r>
            <a:r>
              <a:rPr lang="en-US" sz="2200" dirty="0" err="1">
                <a:effectLst/>
              </a:rPr>
              <a:t>оставио</a:t>
            </a:r>
            <a:r>
              <a:rPr lang="en-US" sz="2200" dirty="0">
                <a:effectLst/>
              </a:rPr>
              <a:t> </a:t>
            </a:r>
            <a:r>
              <a:rPr lang="en-US" sz="2200" dirty="0" err="1">
                <a:effectLst/>
              </a:rPr>
              <a:t>себи</a:t>
            </a:r>
            <a:r>
              <a:rPr lang="en-US" sz="2200" dirty="0">
                <a:effectLst/>
              </a:rPr>
              <a:t>, </a:t>
            </a:r>
            <a:r>
              <a:rPr lang="en-US" sz="2200" dirty="0" err="1">
                <a:effectLst/>
              </a:rPr>
              <a:t>већ</a:t>
            </a:r>
            <a:r>
              <a:rPr lang="en-US" sz="2200" dirty="0">
                <a:effectLst/>
              </a:rPr>
              <a:t> </a:t>
            </a:r>
            <a:r>
              <a:rPr lang="en-US" sz="2200" dirty="0" err="1">
                <a:effectLst/>
              </a:rPr>
              <a:t>зато</a:t>
            </a:r>
            <a:r>
              <a:rPr lang="en-US" sz="2200" dirty="0">
                <a:effectLst/>
              </a:rPr>
              <a:t> </a:t>
            </a:r>
            <a:r>
              <a:rPr lang="en-US" sz="2200" dirty="0" err="1">
                <a:effectLst/>
              </a:rPr>
              <a:t>што</a:t>
            </a:r>
            <a:r>
              <a:rPr lang="en-US" sz="2200" dirty="0">
                <a:effectLst/>
              </a:rPr>
              <a:t> </a:t>
            </a:r>
            <a:r>
              <a:rPr lang="en-US" sz="2200" dirty="0" err="1">
                <a:effectLst/>
              </a:rPr>
              <a:t>је</a:t>
            </a:r>
            <a:r>
              <a:rPr lang="en-US" sz="2200" dirty="0">
                <a:effectLst/>
              </a:rPr>
              <a:t> </a:t>
            </a:r>
            <a:r>
              <a:rPr lang="en-US" sz="2200" dirty="0" err="1">
                <a:effectLst/>
              </a:rPr>
              <a:t>део</a:t>
            </a:r>
            <a:r>
              <a:rPr lang="en-US" sz="2200" dirty="0">
                <a:effectLst/>
              </a:rPr>
              <a:t> </a:t>
            </a:r>
            <a:r>
              <a:rPr lang="en-US" sz="2200" dirty="0" err="1">
                <a:effectLst/>
              </a:rPr>
              <a:t>сакрио</a:t>
            </a:r>
            <a:r>
              <a:rPr lang="en-US" sz="2200" dirty="0">
                <a:effectLst/>
              </a:rPr>
              <a:t>. </a:t>
            </a:r>
            <a:r>
              <a:rPr lang="en-US" sz="2200" dirty="0" err="1">
                <a:effectLst/>
              </a:rPr>
              <a:t>Зато</a:t>
            </a:r>
            <a:r>
              <a:rPr lang="en-US" sz="2200" dirty="0">
                <a:effectLst/>
              </a:rPr>
              <a:t> </a:t>
            </a:r>
            <a:r>
              <a:rPr lang="en-US" sz="2200" dirty="0" err="1">
                <a:effectLst/>
              </a:rPr>
              <a:t>Јеванђеље</a:t>
            </a:r>
            <a:r>
              <a:rPr lang="en-US" sz="2200" dirty="0">
                <a:effectLst/>
              </a:rPr>
              <a:t> </a:t>
            </a:r>
            <a:r>
              <a:rPr lang="en-US" sz="2200" dirty="0" err="1">
                <a:effectLst/>
              </a:rPr>
              <a:t>по</a:t>
            </a:r>
            <a:r>
              <a:rPr lang="en-US" sz="2200" dirty="0">
                <a:effectLst/>
              </a:rPr>
              <a:t> </a:t>
            </a:r>
            <a:r>
              <a:rPr lang="en-US" sz="2200" dirty="0" err="1">
                <a:effectLst/>
              </a:rPr>
              <a:t>Луки</a:t>
            </a:r>
            <a:r>
              <a:rPr lang="en-US" sz="2200" dirty="0">
                <a:effectLst/>
              </a:rPr>
              <a:t> </a:t>
            </a:r>
            <a:r>
              <a:rPr lang="en-US" sz="2200" dirty="0" err="1">
                <a:effectLst/>
              </a:rPr>
              <a:t>поседује</a:t>
            </a:r>
            <a:r>
              <a:rPr lang="en-US" sz="2200" dirty="0">
                <a:effectLst/>
              </a:rPr>
              <a:t> </a:t>
            </a:r>
            <a:r>
              <a:rPr lang="en-US" sz="2200" dirty="0" err="1">
                <a:effectLst/>
              </a:rPr>
              <a:t>ту</a:t>
            </a:r>
            <a:r>
              <a:rPr lang="en-US" sz="2200" dirty="0">
                <a:effectLst/>
              </a:rPr>
              <a:t> </a:t>
            </a:r>
            <a:r>
              <a:rPr lang="en-US" sz="2200" dirty="0" err="1">
                <a:effectLst/>
              </a:rPr>
              <a:t>изразиту</a:t>
            </a:r>
            <a:r>
              <a:rPr lang="en-US" sz="2200" dirty="0">
                <a:effectLst/>
              </a:rPr>
              <a:t> </a:t>
            </a:r>
            <a:r>
              <a:rPr lang="en-US" sz="2200" dirty="0" err="1">
                <a:effectLst/>
              </a:rPr>
              <a:t>социолошку</a:t>
            </a:r>
            <a:r>
              <a:rPr lang="en-US" sz="2200" dirty="0">
                <a:effectLst/>
              </a:rPr>
              <a:t> </a:t>
            </a:r>
            <a:r>
              <a:rPr lang="en-US" sz="2200" dirty="0" err="1">
                <a:effectLst/>
              </a:rPr>
              <a:t>црту</a:t>
            </a:r>
            <a:r>
              <a:rPr lang="en-US" sz="2200" dirty="0">
                <a:effectLst/>
              </a:rPr>
              <a:t>. </a:t>
            </a:r>
            <a:r>
              <a:rPr lang="en-US" sz="2200" dirty="0" err="1">
                <a:effectLst/>
              </a:rPr>
              <a:t>Описивањем</a:t>
            </a:r>
            <a:r>
              <a:rPr lang="en-US" sz="2200" dirty="0">
                <a:effectLst/>
              </a:rPr>
              <a:t> </a:t>
            </a:r>
            <a:r>
              <a:rPr lang="en-US" sz="2200" dirty="0" err="1">
                <a:effectLst/>
              </a:rPr>
              <a:t>стања</a:t>
            </a:r>
            <a:r>
              <a:rPr lang="en-US" sz="2200" dirty="0">
                <a:effectLst/>
              </a:rPr>
              <a:t> у </a:t>
            </a:r>
            <a:r>
              <a:rPr lang="en-US" sz="2200" dirty="0" err="1">
                <a:effectLst/>
              </a:rPr>
              <a:t>Јерусалимској</a:t>
            </a:r>
            <a:r>
              <a:rPr lang="en-US" sz="2200" dirty="0">
                <a:effectLst/>
              </a:rPr>
              <a:t> </a:t>
            </a:r>
            <a:r>
              <a:rPr lang="en-US" sz="2200" dirty="0" err="1">
                <a:effectLst/>
              </a:rPr>
              <a:t>заједници</a:t>
            </a:r>
            <a:r>
              <a:rPr lang="en-US" sz="2200" dirty="0">
                <a:effectLst/>
              </a:rPr>
              <a:t> 50. </a:t>
            </a:r>
            <a:r>
              <a:rPr lang="en-US" sz="2200" dirty="0" err="1">
                <a:effectLst/>
              </a:rPr>
              <a:t>година</a:t>
            </a:r>
            <a:r>
              <a:rPr lang="en-US" sz="2200" dirty="0">
                <a:effectLst/>
              </a:rPr>
              <a:t> </a:t>
            </a:r>
            <a:r>
              <a:rPr lang="en-US" sz="2200" dirty="0" err="1">
                <a:effectLst/>
              </a:rPr>
              <a:t>после</a:t>
            </a:r>
            <a:r>
              <a:rPr lang="en-US" sz="2200" dirty="0">
                <a:effectLst/>
              </a:rPr>
              <a:t> </a:t>
            </a:r>
            <a:r>
              <a:rPr lang="en-US" sz="2200" dirty="0" err="1">
                <a:effectLst/>
              </a:rPr>
              <a:t>догађаја</a:t>
            </a:r>
            <a:r>
              <a:rPr lang="en-US" sz="2200" dirty="0">
                <a:effectLst/>
              </a:rPr>
              <a:t> </a:t>
            </a:r>
            <a:r>
              <a:rPr lang="en-US" sz="2200" dirty="0" err="1">
                <a:effectLst/>
              </a:rPr>
              <a:t>које</a:t>
            </a:r>
            <a:r>
              <a:rPr lang="en-US" sz="2200" dirty="0">
                <a:effectLst/>
              </a:rPr>
              <a:t> </a:t>
            </a:r>
            <a:r>
              <a:rPr lang="en-US" sz="2200" dirty="0" err="1">
                <a:effectLst/>
              </a:rPr>
              <a:t>описује</a:t>
            </a:r>
            <a:r>
              <a:rPr lang="en-US" sz="2200" dirty="0">
                <a:effectLst/>
              </a:rPr>
              <a:t> </a:t>
            </a:r>
            <a:r>
              <a:rPr lang="en-US" sz="2200" dirty="0" err="1">
                <a:effectLst/>
              </a:rPr>
              <a:t>дочарава</a:t>
            </a:r>
            <a:r>
              <a:rPr lang="en-US" sz="2200" dirty="0">
                <a:effectLst/>
              </a:rPr>
              <a:t> </a:t>
            </a:r>
            <a:r>
              <a:rPr lang="en-US" sz="2200" dirty="0" err="1">
                <a:effectLst/>
              </a:rPr>
              <a:t>им</a:t>
            </a:r>
            <a:r>
              <a:rPr lang="en-US" sz="2200" dirty="0">
                <a:effectLst/>
              </a:rPr>
              <a:t> </a:t>
            </a:r>
            <a:r>
              <a:rPr lang="en-US" sz="2200" dirty="0" err="1">
                <a:effectLst/>
              </a:rPr>
              <a:t>јединство</a:t>
            </a:r>
            <a:r>
              <a:rPr lang="en-US" sz="2200" dirty="0">
                <a:effectLst/>
              </a:rPr>
              <a:t> </a:t>
            </a:r>
            <a:r>
              <a:rPr lang="en-US" sz="2200" dirty="0" err="1">
                <a:effectLst/>
              </a:rPr>
              <a:t>ране</a:t>
            </a:r>
            <a:r>
              <a:rPr lang="en-US" sz="2200" dirty="0">
                <a:effectLst/>
              </a:rPr>
              <a:t> </a:t>
            </a:r>
            <a:r>
              <a:rPr lang="en-US" sz="2200" dirty="0" err="1">
                <a:effectLst/>
              </a:rPr>
              <a:t>Цркве</a:t>
            </a:r>
            <a:r>
              <a:rPr lang="en-US" sz="2200" dirty="0">
                <a:effectLst/>
              </a:rPr>
              <a:t>. </a:t>
            </a:r>
            <a:r>
              <a:rPr lang="en-US" sz="2200" dirty="0" err="1">
                <a:effectLst/>
              </a:rPr>
              <a:t>Зато</a:t>
            </a:r>
            <a:r>
              <a:rPr lang="en-US" sz="2200" dirty="0">
                <a:effectLst/>
              </a:rPr>
              <a:t> </a:t>
            </a:r>
            <a:r>
              <a:rPr lang="en-US" sz="2200" dirty="0" err="1">
                <a:effectLst/>
              </a:rPr>
              <a:t>речи</a:t>
            </a:r>
            <a:r>
              <a:rPr lang="en-US" sz="2200" dirty="0">
                <a:effectLst/>
              </a:rPr>
              <a:t> „</a:t>
            </a:r>
            <a:r>
              <a:rPr lang="en-US" sz="2200" i="1" dirty="0" err="1">
                <a:effectLst/>
              </a:rPr>
              <a:t>пријатељима</a:t>
            </a:r>
            <a:r>
              <a:rPr lang="en-US" sz="2200" i="1" dirty="0">
                <a:effectLst/>
              </a:rPr>
              <a:t> </a:t>
            </a:r>
            <a:r>
              <a:rPr lang="en-US" sz="2200" i="1" dirty="0" err="1">
                <a:effectLst/>
              </a:rPr>
              <a:t>је</a:t>
            </a:r>
            <a:r>
              <a:rPr lang="en-US" sz="2200" i="1" dirty="0">
                <a:effectLst/>
              </a:rPr>
              <a:t> </a:t>
            </a:r>
            <a:r>
              <a:rPr lang="en-US" sz="2200" i="1" dirty="0" err="1">
                <a:effectLst/>
              </a:rPr>
              <a:t>све</a:t>
            </a:r>
            <a:r>
              <a:rPr lang="en-US" sz="2200" i="1" dirty="0">
                <a:effectLst/>
              </a:rPr>
              <a:t> </a:t>
            </a:r>
            <a:r>
              <a:rPr lang="en-US" sz="2200" i="1" dirty="0" err="1">
                <a:effectLst/>
              </a:rPr>
              <a:t>заједничко</a:t>
            </a:r>
            <a:r>
              <a:rPr lang="en-US" sz="2200" dirty="0">
                <a:effectLst/>
              </a:rPr>
              <a:t>“ </a:t>
            </a:r>
            <a:r>
              <a:rPr lang="en-US" sz="2200" dirty="0" err="1">
                <a:effectLst/>
              </a:rPr>
              <a:t>има</a:t>
            </a:r>
            <a:r>
              <a:rPr lang="en-US" sz="2200" dirty="0">
                <a:effectLst/>
              </a:rPr>
              <a:t> </a:t>
            </a:r>
            <a:r>
              <a:rPr lang="en-US" sz="2200" dirty="0" err="1">
                <a:effectLst/>
              </a:rPr>
              <a:t>за</a:t>
            </a:r>
            <a:r>
              <a:rPr lang="en-US" sz="2200" dirty="0">
                <a:effectLst/>
              </a:rPr>
              <a:t> </a:t>
            </a:r>
            <a:r>
              <a:rPr lang="en-US" sz="2200" dirty="0" err="1">
                <a:effectLst/>
              </a:rPr>
              <a:t>циљ</a:t>
            </a:r>
            <a:r>
              <a:rPr lang="en-US" sz="2200" dirty="0">
                <a:effectLst/>
              </a:rPr>
              <a:t> </a:t>
            </a:r>
            <a:r>
              <a:rPr lang="en-US" sz="2200" dirty="0" err="1">
                <a:effectLst/>
              </a:rPr>
              <a:t>да</a:t>
            </a:r>
            <a:r>
              <a:rPr lang="en-US" sz="2200" dirty="0">
                <a:effectLst/>
              </a:rPr>
              <a:t> </a:t>
            </a:r>
            <a:r>
              <a:rPr lang="en-US" sz="2200" dirty="0" err="1">
                <a:effectLst/>
              </a:rPr>
              <a:t>укаже</a:t>
            </a:r>
            <a:r>
              <a:rPr lang="en-US" sz="2200" dirty="0">
                <a:effectLst/>
              </a:rPr>
              <a:t> </a:t>
            </a:r>
            <a:r>
              <a:rPr lang="en-US" sz="2200" dirty="0" err="1">
                <a:effectLst/>
              </a:rPr>
              <a:t>да</a:t>
            </a:r>
            <a:r>
              <a:rPr lang="en-US" sz="2200" dirty="0">
                <a:effectLst/>
              </a:rPr>
              <a:t> </a:t>
            </a:r>
            <a:r>
              <a:rPr lang="en-US" sz="2200" dirty="0" err="1">
                <a:effectLst/>
              </a:rPr>
              <a:t>су</a:t>
            </a:r>
            <a:r>
              <a:rPr lang="en-US" sz="2200" dirty="0">
                <a:effectLst/>
              </a:rPr>
              <a:t> </a:t>
            </a:r>
            <a:r>
              <a:rPr lang="en-US" sz="2200" dirty="0" err="1">
                <a:effectLst/>
              </a:rPr>
              <a:t>хришћани</a:t>
            </a:r>
            <a:r>
              <a:rPr lang="en-US" sz="2200" dirty="0">
                <a:effectLst/>
              </a:rPr>
              <a:t> </a:t>
            </a:r>
            <a:r>
              <a:rPr lang="en-US" sz="2200" dirty="0" err="1">
                <a:effectLst/>
              </a:rPr>
              <a:t>испунили</a:t>
            </a:r>
            <a:r>
              <a:rPr lang="en-US" sz="2200" dirty="0">
                <a:effectLst/>
              </a:rPr>
              <a:t> </a:t>
            </a:r>
            <a:r>
              <a:rPr lang="en-US" sz="2200" dirty="0" err="1">
                <a:effectLst/>
              </a:rPr>
              <a:t>грчки</a:t>
            </a:r>
            <a:r>
              <a:rPr lang="en-US" sz="2200" dirty="0">
                <a:effectLst/>
              </a:rPr>
              <a:t> </a:t>
            </a:r>
            <a:r>
              <a:rPr lang="en-US" sz="2200" dirty="0" err="1">
                <a:effectLst/>
              </a:rPr>
              <a:t>идеал</a:t>
            </a:r>
            <a:r>
              <a:rPr lang="en-US" sz="2200" dirty="0">
                <a:effectLst/>
              </a:rPr>
              <a:t> </a:t>
            </a:r>
            <a:r>
              <a:rPr lang="en-US" sz="2200" dirty="0" err="1">
                <a:effectLst/>
              </a:rPr>
              <a:t>пријатељства</a:t>
            </a:r>
            <a:r>
              <a:rPr lang="en-US" sz="2200" dirty="0">
                <a:effectLst/>
              </a:rPr>
              <a:t> </a:t>
            </a:r>
            <a:r>
              <a:rPr lang="en-US" sz="2200" dirty="0" err="1">
                <a:effectLst/>
              </a:rPr>
              <a:t>који</a:t>
            </a:r>
            <a:r>
              <a:rPr lang="en-US" sz="2200" dirty="0">
                <a:effectLst/>
              </a:rPr>
              <a:t> </a:t>
            </a:r>
            <a:r>
              <a:rPr lang="en-US" sz="2200" dirty="0" err="1">
                <a:effectLst/>
              </a:rPr>
              <a:t>се</a:t>
            </a:r>
            <a:r>
              <a:rPr lang="en-US" sz="2200" dirty="0">
                <a:effectLst/>
              </a:rPr>
              <a:t> </a:t>
            </a:r>
            <a:r>
              <a:rPr lang="en-US" sz="2200" dirty="0" err="1">
                <a:effectLst/>
              </a:rPr>
              <a:t>темељи</a:t>
            </a:r>
            <a:r>
              <a:rPr lang="en-US" sz="2200" dirty="0">
                <a:effectLst/>
              </a:rPr>
              <a:t> </a:t>
            </a:r>
            <a:r>
              <a:rPr lang="en-US" sz="2200" dirty="0" err="1">
                <a:effectLst/>
              </a:rPr>
              <a:t>на</a:t>
            </a:r>
            <a:r>
              <a:rPr lang="en-US" sz="2200" dirty="0">
                <a:effectLst/>
              </a:rPr>
              <a:t> </a:t>
            </a:r>
            <a:r>
              <a:rPr lang="en-US" sz="2200" dirty="0" err="1">
                <a:effectLst/>
              </a:rPr>
              <a:t>заједничкој</a:t>
            </a:r>
            <a:r>
              <a:rPr lang="en-US" sz="2200" dirty="0">
                <a:effectLst/>
              </a:rPr>
              <a:t> </a:t>
            </a:r>
            <a:r>
              <a:rPr lang="en-US" sz="2200" dirty="0" err="1">
                <a:effectLst/>
              </a:rPr>
              <a:t>вери</a:t>
            </a:r>
            <a:r>
              <a:rPr lang="en-US" sz="2200" dirty="0">
                <a:effectLst/>
              </a:rPr>
              <a:t>, </a:t>
            </a:r>
            <a:r>
              <a:rPr lang="en-US" sz="2200" dirty="0" err="1">
                <a:effectLst/>
              </a:rPr>
              <a:t>да</a:t>
            </a:r>
            <a:r>
              <a:rPr lang="en-US" sz="2200" dirty="0">
                <a:effectLst/>
              </a:rPr>
              <a:t> </a:t>
            </a:r>
            <a:r>
              <a:rPr lang="en-US" sz="2200" dirty="0" err="1">
                <a:effectLst/>
              </a:rPr>
              <a:t>би</a:t>
            </a:r>
            <a:r>
              <a:rPr lang="en-US" sz="2200" dirty="0">
                <a:effectLst/>
              </a:rPr>
              <a:t> </a:t>
            </a:r>
            <a:r>
              <a:rPr lang="en-US" sz="2200" dirty="0" err="1">
                <a:effectLst/>
              </a:rPr>
              <a:t>надаље</a:t>
            </a:r>
            <a:r>
              <a:rPr lang="en-US" sz="2200" dirty="0">
                <a:effectLst/>
              </a:rPr>
              <a:t> у </a:t>
            </a:r>
            <a:r>
              <a:rPr lang="en-US" sz="2200" dirty="0" err="1">
                <a:effectLst/>
              </a:rPr>
              <a:t>речима</a:t>
            </a:r>
            <a:r>
              <a:rPr lang="en-US" sz="2200" dirty="0">
                <a:effectLst/>
              </a:rPr>
              <a:t> и „</a:t>
            </a:r>
            <a:r>
              <a:rPr lang="en-US" sz="2200" i="1" dirty="0" err="1">
                <a:effectLst/>
              </a:rPr>
              <a:t>нико</a:t>
            </a:r>
            <a:r>
              <a:rPr lang="en-US" sz="2200" i="1" dirty="0">
                <a:effectLst/>
              </a:rPr>
              <a:t> </a:t>
            </a:r>
            <a:r>
              <a:rPr lang="en-US" sz="2200" i="1" dirty="0" err="1">
                <a:effectLst/>
              </a:rPr>
              <a:t>не</a:t>
            </a:r>
            <a:r>
              <a:rPr lang="en-US" sz="2200" i="1" dirty="0">
                <a:effectLst/>
              </a:rPr>
              <a:t> </a:t>
            </a:r>
            <a:r>
              <a:rPr lang="en-US" sz="2200" i="1" dirty="0" err="1">
                <a:effectLst/>
              </a:rPr>
              <a:t>беше</a:t>
            </a:r>
            <a:r>
              <a:rPr lang="en-US" sz="2200" i="1" dirty="0">
                <a:effectLst/>
              </a:rPr>
              <a:t> у </a:t>
            </a:r>
            <a:r>
              <a:rPr lang="en-US" sz="2200" i="1" dirty="0" err="1">
                <a:effectLst/>
              </a:rPr>
              <a:t>оскудици</a:t>
            </a:r>
            <a:r>
              <a:rPr lang="en-US" sz="2200" dirty="0">
                <a:effectLst/>
              </a:rPr>
              <a:t>“ </a:t>
            </a:r>
            <a:r>
              <a:rPr lang="en-US" sz="2200" dirty="0" err="1">
                <a:effectLst/>
              </a:rPr>
              <a:t>ослонио</a:t>
            </a:r>
            <a:r>
              <a:rPr lang="en-US" sz="2200" dirty="0">
                <a:effectLst/>
              </a:rPr>
              <a:t> </a:t>
            </a:r>
            <a:r>
              <a:rPr lang="en-US" sz="2200" dirty="0" err="1">
                <a:effectLst/>
              </a:rPr>
              <a:t>се</a:t>
            </a:r>
            <a:r>
              <a:rPr lang="en-US" sz="2200" dirty="0">
                <a:effectLst/>
              </a:rPr>
              <a:t> </a:t>
            </a:r>
            <a:r>
              <a:rPr lang="en-US" sz="2200" dirty="0" err="1">
                <a:effectLst/>
              </a:rPr>
              <a:t>на</a:t>
            </a:r>
            <a:r>
              <a:rPr lang="en-US" sz="2200" dirty="0">
                <a:effectLst/>
              </a:rPr>
              <a:t> </a:t>
            </a:r>
            <a:r>
              <a:rPr lang="en-US" sz="2200" dirty="0" err="1">
                <a:effectLst/>
              </a:rPr>
              <a:t>јеврејски</a:t>
            </a:r>
            <a:r>
              <a:rPr lang="en-US" sz="2200" dirty="0">
                <a:effectLst/>
              </a:rPr>
              <a:t> </a:t>
            </a:r>
            <a:r>
              <a:rPr lang="en-US" sz="2200" dirty="0" err="1">
                <a:effectLst/>
              </a:rPr>
              <a:t>контекст</a:t>
            </a:r>
            <a:r>
              <a:rPr lang="en-US" sz="2200" dirty="0">
                <a:effectLst/>
              </a:rPr>
              <a:t> </a:t>
            </a:r>
            <a:r>
              <a:rPr lang="en-US" sz="2200" dirty="0" err="1">
                <a:effectLst/>
              </a:rPr>
              <a:t>као</a:t>
            </a:r>
            <a:r>
              <a:rPr lang="en-US" sz="2200" dirty="0">
                <a:effectLst/>
              </a:rPr>
              <a:t> </a:t>
            </a:r>
            <a:r>
              <a:rPr lang="en-US" sz="2200" dirty="0" err="1">
                <a:effectLst/>
              </a:rPr>
              <a:t>благослов</a:t>
            </a:r>
            <a:r>
              <a:rPr lang="en-US" sz="2200" dirty="0">
                <a:effectLst/>
              </a:rPr>
              <a:t> </a:t>
            </a:r>
            <a:r>
              <a:rPr lang="en-US" sz="2200" dirty="0" err="1">
                <a:effectLst/>
              </a:rPr>
              <a:t>који</a:t>
            </a:r>
            <a:r>
              <a:rPr lang="en-US" sz="2200" dirty="0">
                <a:effectLst/>
              </a:rPr>
              <a:t> </a:t>
            </a:r>
            <a:r>
              <a:rPr lang="en-US" sz="2200" dirty="0" err="1">
                <a:effectLst/>
              </a:rPr>
              <a:t>је</a:t>
            </a:r>
            <a:r>
              <a:rPr lang="en-US" sz="2200" dirty="0">
                <a:effectLst/>
              </a:rPr>
              <a:t> </a:t>
            </a:r>
            <a:r>
              <a:rPr lang="en-US" sz="2200" dirty="0" err="1">
                <a:effectLst/>
              </a:rPr>
              <a:t>јеврејски</a:t>
            </a:r>
            <a:r>
              <a:rPr lang="en-US" sz="2200" dirty="0">
                <a:effectLst/>
              </a:rPr>
              <a:t> </a:t>
            </a:r>
            <a:r>
              <a:rPr lang="en-US" sz="2200" dirty="0" err="1">
                <a:effectLst/>
              </a:rPr>
              <a:t>народ</a:t>
            </a:r>
            <a:r>
              <a:rPr lang="en-US" sz="2200" dirty="0">
                <a:effectLst/>
              </a:rPr>
              <a:t> </a:t>
            </a:r>
            <a:r>
              <a:rPr lang="en-US" sz="2200" dirty="0" err="1">
                <a:effectLst/>
              </a:rPr>
              <a:t>добио</a:t>
            </a:r>
            <a:r>
              <a:rPr lang="en-US" sz="2200" dirty="0">
                <a:effectLst/>
              </a:rPr>
              <a:t> у </a:t>
            </a:r>
            <a:r>
              <a:rPr lang="en-US" sz="2200" dirty="0" err="1">
                <a:effectLst/>
              </a:rPr>
              <a:t>пустињи</a:t>
            </a:r>
            <a:r>
              <a:rPr lang="en-US" sz="2200" dirty="0">
                <a:effectLst/>
              </a:rPr>
              <a:t>. </a:t>
            </a:r>
            <a:r>
              <a:rPr lang="en-US" sz="2200" dirty="0" err="1">
                <a:effectLst/>
              </a:rPr>
              <a:t>Имовина</a:t>
            </a:r>
            <a:r>
              <a:rPr lang="en-US" sz="2200" dirty="0">
                <a:effectLst/>
              </a:rPr>
              <a:t> </a:t>
            </a:r>
            <a:r>
              <a:rPr lang="en-US" sz="2200" dirty="0" err="1">
                <a:effectLst/>
              </a:rPr>
              <a:t>се</a:t>
            </a:r>
            <a:r>
              <a:rPr lang="en-US" sz="2200" dirty="0">
                <a:effectLst/>
              </a:rPr>
              <a:t> </a:t>
            </a:r>
            <a:r>
              <a:rPr lang="en-US" sz="2200" dirty="0" err="1">
                <a:effectLst/>
              </a:rPr>
              <a:t>полагала</a:t>
            </a:r>
            <a:r>
              <a:rPr lang="en-US" sz="2200" dirty="0">
                <a:effectLst/>
              </a:rPr>
              <a:t> </a:t>
            </a:r>
            <a:r>
              <a:rPr lang="en-US" sz="2200" dirty="0" err="1">
                <a:effectLst/>
              </a:rPr>
              <a:t>пред</a:t>
            </a:r>
            <a:r>
              <a:rPr lang="en-US" sz="2200" dirty="0">
                <a:effectLst/>
              </a:rPr>
              <a:t> </a:t>
            </a:r>
            <a:r>
              <a:rPr lang="en-US" sz="2200" dirty="0" err="1">
                <a:effectLst/>
              </a:rPr>
              <a:t>ноге</a:t>
            </a:r>
            <a:r>
              <a:rPr lang="en-US" sz="2200" dirty="0">
                <a:effectLst/>
              </a:rPr>
              <a:t> </a:t>
            </a:r>
            <a:r>
              <a:rPr lang="en-US" sz="2200" dirty="0" err="1">
                <a:effectLst/>
              </a:rPr>
              <a:t>апостола</a:t>
            </a:r>
            <a:r>
              <a:rPr lang="en-US" sz="2200" dirty="0">
                <a:effectLst/>
              </a:rPr>
              <a:t>, </a:t>
            </a:r>
            <a:r>
              <a:rPr lang="en-US" sz="2200" dirty="0" err="1">
                <a:effectLst/>
              </a:rPr>
              <a:t>који</a:t>
            </a:r>
            <a:r>
              <a:rPr lang="en-US" sz="2200" dirty="0">
                <a:effectLst/>
              </a:rPr>
              <a:t> </a:t>
            </a:r>
            <a:r>
              <a:rPr lang="en-US" sz="2200" dirty="0" err="1">
                <a:effectLst/>
              </a:rPr>
              <a:t>су</a:t>
            </a:r>
            <a:r>
              <a:rPr lang="en-US" sz="2200" dirty="0">
                <a:effectLst/>
              </a:rPr>
              <a:t> </a:t>
            </a:r>
            <a:r>
              <a:rPr lang="en-US" sz="2200" dirty="0" err="1">
                <a:effectLst/>
              </a:rPr>
              <a:t>раздељивали</a:t>
            </a:r>
            <a:r>
              <a:rPr lang="en-US" sz="2200" dirty="0">
                <a:effectLst/>
              </a:rPr>
              <a:t> </a:t>
            </a:r>
            <a:r>
              <a:rPr lang="en-US" sz="2200" dirty="0" err="1">
                <a:effectLst/>
              </a:rPr>
              <a:t>свакоме</a:t>
            </a:r>
            <a:r>
              <a:rPr lang="en-US" sz="2200" dirty="0">
                <a:effectLst/>
              </a:rPr>
              <a:t> </a:t>
            </a:r>
            <a:r>
              <a:rPr lang="en-US" sz="2200" dirty="0" err="1">
                <a:effectLst/>
              </a:rPr>
              <a:t>по</a:t>
            </a:r>
            <a:r>
              <a:rPr lang="en-US" sz="2200" dirty="0">
                <a:effectLst/>
              </a:rPr>
              <a:t> </a:t>
            </a:r>
            <a:r>
              <a:rPr lang="en-US" sz="2200" dirty="0" err="1">
                <a:effectLst/>
              </a:rPr>
              <a:t>потреби</a:t>
            </a:r>
            <a:r>
              <a:rPr lang="en-US" sz="2200" dirty="0">
                <a:effectLst/>
              </a:rPr>
              <a:t> (</a:t>
            </a:r>
            <a:r>
              <a:rPr lang="en-US" sz="2200" dirty="0" err="1">
                <a:effectLst/>
              </a:rPr>
              <a:t>Дап</a:t>
            </a:r>
            <a:r>
              <a:rPr lang="en-US" sz="2200" dirty="0">
                <a:effectLst/>
              </a:rPr>
              <a:t> 4,37).</a:t>
            </a:r>
            <a:r>
              <a:rPr lang="en-US" dirty="0">
                <a:effectLst/>
              </a:rPr>
              <a:t/>
            </a:r>
            <a:br>
              <a:rPr lang="en-US" dirty="0">
                <a:effectLst/>
              </a:rPr>
            </a:br>
            <a:endParaRPr lang="en-US" dirty="0"/>
          </a:p>
        </p:txBody>
      </p:sp>
    </p:spTree>
    <p:extLst>
      <p:ext uri="{BB962C8B-B14F-4D97-AF65-F5344CB8AC3E}">
        <p14:creationId xmlns:p14="http://schemas.microsoft.com/office/powerpoint/2010/main" val="4278876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457200" y="254000"/>
            <a:ext cx="8229600" cy="6223000"/>
          </a:xfrm>
        </p:spPr>
        <p:txBody>
          <a:bodyPr>
            <a:noAutofit/>
          </a:bodyPr>
          <a:lstStyle/>
          <a:p>
            <a:pPr lvl="0" algn="ctr"/>
            <a:r>
              <a:rPr lang="en-US" sz="2000" b="1" u="sng" dirty="0">
                <a:effectLst/>
              </a:rPr>
              <a:t> </a:t>
            </a:r>
            <a:r>
              <a:rPr lang="sr-Cyrl-RS" sz="1800" b="1" u="sng" dirty="0">
                <a:effectLst/>
              </a:rPr>
              <a:t>Често се у Новозаветним списима помиње т</a:t>
            </a:r>
            <a:r>
              <a:rPr lang="en-US" sz="1800" b="1" u="sng" dirty="0" err="1">
                <a:effectLst/>
              </a:rPr>
              <a:t>ермин</a:t>
            </a:r>
            <a:r>
              <a:rPr lang="en-US" sz="1800" b="1" u="sng" dirty="0">
                <a:effectLst/>
              </a:rPr>
              <a:t> „</a:t>
            </a:r>
            <a:r>
              <a:rPr lang="en-US" sz="1800" b="1" u="sng" dirty="0" err="1">
                <a:effectLst/>
              </a:rPr>
              <a:t>Домаћа</a:t>
            </a:r>
            <a:r>
              <a:rPr lang="en-US" sz="1800" b="1" u="sng" dirty="0">
                <a:effectLst/>
              </a:rPr>
              <a:t> </a:t>
            </a:r>
            <a:r>
              <a:rPr lang="en-US" sz="1800" b="1" u="sng" dirty="0" err="1">
                <a:effectLst/>
              </a:rPr>
              <a:t>црква</a:t>
            </a:r>
            <a:r>
              <a:rPr lang="en-US" sz="1800" b="1" u="sng" dirty="0">
                <a:effectLst/>
              </a:rPr>
              <a:t>“</a:t>
            </a:r>
            <a:r>
              <a:rPr lang="sr-Cyrl-RS" sz="1800" b="1" u="sng" dirty="0">
                <a:effectLst/>
              </a:rPr>
              <a:t>? О каквом је називу реч?</a:t>
            </a:r>
            <a:r>
              <a:rPr lang="en-US" sz="1800" dirty="0">
                <a:effectLst/>
              </a:rPr>
              <a:t/>
            </a:r>
            <a:br>
              <a:rPr lang="en-US" sz="1800" dirty="0">
                <a:effectLst/>
              </a:rPr>
            </a:br>
            <a:r>
              <a:rPr lang="sr-Cyrl-RS" sz="1800" b="1" dirty="0">
                <a:effectLst/>
              </a:rPr>
              <a:t> </a:t>
            </a:r>
            <a:r>
              <a:rPr lang="en-US" sz="1800" dirty="0">
                <a:effectLst/>
              </a:rPr>
              <a:t/>
            </a:r>
            <a:br>
              <a:rPr lang="en-US" sz="1800" dirty="0">
                <a:effectLst/>
              </a:rPr>
            </a:br>
            <a:r>
              <a:rPr lang="sr-Cyrl-RS" sz="1800" dirty="0">
                <a:effectLst/>
              </a:rPr>
              <a:t>Овај назив н</a:t>
            </a:r>
            <a:r>
              <a:rPr lang="en-US" sz="1800" dirty="0" err="1">
                <a:effectLst/>
              </a:rPr>
              <a:t>аста</a:t>
            </a:r>
            <a:r>
              <a:rPr lang="sr-Cyrl-RS" sz="1800" dirty="0">
                <a:effectLst/>
              </a:rPr>
              <a:t>о</a:t>
            </a:r>
            <a:r>
              <a:rPr lang="en-US" sz="1800" dirty="0">
                <a:effectLst/>
              </a:rPr>
              <a:t> </a:t>
            </a:r>
            <a:r>
              <a:rPr lang="en-US" sz="1800" dirty="0" err="1">
                <a:effectLst/>
              </a:rPr>
              <a:t>је</a:t>
            </a:r>
            <a:r>
              <a:rPr lang="en-US" sz="1800" dirty="0">
                <a:effectLst/>
              </a:rPr>
              <a:t> </a:t>
            </a:r>
            <a:r>
              <a:rPr lang="en-US" sz="1800" dirty="0" err="1">
                <a:effectLst/>
              </a:rPr>
              <a:t>на</a:t>
            </a:r>
            <a:r>
              <a:rPr lang="en-US" sz="1800" dirty="0">
                <a:effectLst/>
              </a:rPr>
              <a:t> </a:t>
            </a:r>
            <a:r>
              <a:rPr lang="en-US" sz="1800" dirty="0" err="1">
                <a:effectLst/>
              </a:rPr>
              <a:t>основу</a:t>
            </a:r>
            <a:r>
              <a:rPr lang="en-US" sz="1800" dirty="0">
                <a:effectLst/>
              </a:rPr>
              <a:t> </a:t>
            </a:r>
            <a:r>
              <a:rPr lang="en-US" sz="1800" dirty="0" err="1">
                <a:effectLst/>
              </a:rPr>
              <a:t>окупљања</a:t>
            </a:r>
            <a:r>
              <a:rPr lang="en-US" sz="1800" dirty="0">
                <a:effectLst/>
              </a:rPr>
              <a:t> у </a:t>
            </a:r>
            <a:r>
              <a:rPr lang="en-US" sz="1800" dirty="0" err="1">
                <a:effectLst/>
              </a:rPr>
              <a:t>приватним</a:t>
            </a:r>
            <a:r>
              <a:rPr lang="en-US" sz="1800" dirty="0">
                <a:effectLst/>
              </a:rPr>
              <a:t> </a:t>
            </a:r>
            <a:r>
              <a:rPr lang="en-US" sz="1800" dirty="0" err="1">
                <a:effectLst/>
              </a:rPr>
              <a:t>домовима</a:t>
            </a:r>
            <a:r>
              <a:rPr lang="en-US" sz="1800" dirty="0">
                <a:effectLst/>
              </a:rPr>
              <a:t>. </a:t>
            </a:r>
            <a:r>
              <a:rPr lang="en-US" sz="1800" dirty="0" err="1">
                <a:effectLst/>
              </a:rPr>
              <a:t>Домаћинство</a:t>
            </a:r>
            <a:r>
              <a:rPr lang="en-US" sz="1800" dirty="0">
                <a:effectLst/>
              </a:rPr>
              <a:t> </a:t>
            </a:r>
            <a:r>
              <a:rPr lang="en-US" sz="1800" dirty="0" err="1">
                <a:effectLst/>
              </a:rPr>
              <a:t>је</a:t>
            </a:r>
            <a:r>
              <a:rPr lang="en-US" sz="1800" dirty="0">
                <a:effectLst/>
              </a:rPr>
              <a:t> </a:t>
            </a:r>
            <a:r>
              <a:rPr lang="en-US" sz="1800" dirty="0" err="1">
                <a:effectLst/>
              </a:rPr>
              <a:t>можемо</a:t>
            </a:r>
            <a:r>
              <a:rPr lang="en-US" sz="1800" dirty="0">
                <a:effectLst/>
              </a:rPr>
              <a:t> </a:t>
            </a:r>
            <a:r>
              <a:rPr lang="en-US" sz="1800" dirty="0" err="1">
                <a:effectLst/>
              </a:rPr>
              <a:t>рећи</a:t>
            </a:r>
            <a:r>
              <a:rPr lang="en-US" sz="1800" dirty="0">
                <a:effectLst/>
              </a:rPr>
              <a:t> </a:t>
            </a:r>
            <a:r>
              <a:rPr lang="en-US" sz="1800" dirty="0" err="1">
                <a:effectLst/>
              </a:rPr>
              <a:t>одиграло</a:t>
            </a:r>
            <a:r>
              <a:rPr lang="en-US" sz="1800" dirty="0">
                <a:effectLst/>
              </a:rPr>
              <a:t> </a:t>
            </a:r>
            <a:r>
              <a:rPr lang="en-US" sz="1800" dirty="0" err="1">
                <a:effectLst/>
              </a:rPr>
              <a:t>кључну</a:t>
            </a:r>
            <a:r>
              <a:rPr lang="en-US" sz="1800" dirty="0">
                <a:effectLst/>
              </a:rPr>
              <a:t> </a:t>
            </a:r>
            <a:r>
              <a:rPr lang="en-US" sz="1800" dirty="0" err="1">
                <a:effectLst/>
              </a:rPr>
              <a:t>улогу</a:t>
            </a:r>
            <a:r>
              <a:rPr lang="en-US" sz="1800" dirty="0">
                <a:effectLst/>
              </a:rPr>
              <a:t> у </a:t>
            </a:r>
            <a:r>
              <a:rPr lang="en-US" sz="1800" dirty="0" err="1">
                <a:effectLst/>
              </a:rPr>
              <a:t>формирању</a:t>
            </a:r>
            <a:r>
              <a:rPr lang="en-US" sz="1800" dirty="0">
                <a:effectLst/>
              </a:rPr>
              <a:t> </a:t>
            </a:r>
            <a:r>
              <a:rPr lang="en-US" sz="1800" dirty="0" err="1">
                <a:effectLst/>
              </a:rPr>
              <a:t>првих</a:t>
            </a:r>
            <a:r>
              <a:rPr lang="en-US" sz="1800" dirty="0">
                <a:effectLst/>
              </a:rPr>
              <a:t> </a:t>
            </a:r>
            <a:r>
              <a:rPr lang="en-US" sz="1800" dirty="0" err="1">
                <a:effectLst/>
              </a:rPr>
              <a:t>евхаристијских</a:t>
            </a:r>
            <a:r>
              <a:rPr lang="en-US" sz="1800" dirty="0">
                <a:effectLst/>
              </a:rPr>
              <a:t> </a:t>
            </a:r>
            <a:r>
              <a:rPr lang="en-US" sz="1800" dirty="0" err="1">
                <a:effectLst/>
              </a:rPr>
              <a:t>сабрања</a:t>
            </a:r>
            <a:r>
              <a:rPr lang="en-US" sz="1800" dirty="0">
                <a:effectLst/>
              </a:rPr>
              <a:t>. </a:t>
            </a:r>
            <a:r>
              <a:rPr lang="en-US" sz="1800" dirty="0" err="1">
                <a:effectLst/>
              </a:rPr>
              <a:t>Домаће</a:t>
            </a:r>
            <a:r>
              <a:rPr lang="en-US" sz="1800" dirty="0">
                <a:effectLst/>
              </a:rPr>
              <a:t> </a:t>
            </a:r>
            <a:r>
              <a:rPr lang="en-US" sz="1800" dirty="0" err="1">
                <a:effectLst/>
              </a:rPr>
              <a:t>куће</a:t>
            </a:r>
            <a:r>
              <a:rPr lang="en-US" sz="1800" dirty="0">
                <a:effectLst/>
              </a:rPr>
              <a:t> </a:t>
            </a:r>
            <a:r>
              <a:rPr lang="en-US" sz="1800" dirty="0" err="1">
                <a:effectLst/>
              </a:rPr>
              <a:t>су</a:t>
            </a:r>
            <a:r>
              <a:rPr lang="en-US" sz="1800" dirty="0">
                <a:effectLst/>
              </a:rPr>
              <a:t> </a:t>
            </a:r>
            <a:r>
              <a:rPr lang="en-US" sz="1800" dirty="0" err="1">
                <a:effectLst/>
              </a:rPr>
              <a:t>називане</a:t>
            </a:r>
            <a:r>
              <a:rPr lang="en-US" sz="1800" dirty="0">
                <a:effectLst/>
              </a:rPr>
              <a:t> </a:t>
            </a:r>
            <a:r>
              <a:rPr lang="en-US" sz="1800" dirty="0" err="1">
                <a:effectLst/>
              </a:rPr>
              <a:t>по</a:t>
            </a:r>
            <a:r>
              <a:rPr lang="en-US" sz="1800" dirty="0">
                <a:effectLst/>
              </a:rPr>
              <a:t> </a:t>
            </a:r>
            <a:r>
              <a:rPr lang="en-US" sz="1800" dirty="0" err="1">
                <a:effectLst/>
              </a:rPr>
              <a:t>власницима</a:t>
            </a:r>
            <a:r>
              <a:rPr lang="en-US" sz="1800" dirty="0">
                <a:effectLst/>
              </a:rPr>
              <a:t> </a:t>
            </a:r>
            <a:r>
              <a:rPr lang="en-US" sz="1800" dirty="0" err="1">
                <a:effectLst/>
              </a:rPr>
              <a:t>кућа</a:t>
            </a:r>
            <a:r>
              <a:rPr lang="en-US" sz="1800" dirty="0">
                <a:effectLst/>
              </a:rPr>
              <a:t>, </a:t>
            </a:r>
            <a:r>
              <a:rPr lang="en-US" sz="1800" dirty="0" err="1">
                <a:effectLst/>
              </a:rPr>
              <a:t>за</a:t>
            </a:r>
            <a:r>
              <a:rPr lang="en-US" sz="1800" dirty="0">
                <a:effectLst/>
              </a:rPr>
              <a:t> </a:t>
            </a:r>
            <a:r>
              <a:rPr lang="en-US" sz="1800" dirty="0" err="1">
                <a:effectLst/>
              </a:rPr>
              <a:t>шта</a:t>
            </a:r>
            <a:r>
              <a:rPr lang="en-US" sz="1800" dirty="0">
                <a:effectLst/>
              </a:rPr>
              <a:t> </a:t>
            </a:r>
            <a:r>
              <a:rPr lang="en-US" sz="1800" dirty="0" err="1">
                <a:effectLst/>
              </a:rPr>
              <a:t>имамо</a:t>
            </a:r>
            <a:r>
              <a:rPr lang="en-US" sz="1800" dirty="0">
                <a:effectLst/>
              </a:rPr>
              <a:t> </a:t>
            </a:r>
            <a:r>
              <a:rPr lang="en-US" sz="1800" dirty="0" err="1">
                <a:effectLst/>
              </a:rPr>
              <a:t>сведочанство</a:t>
            </a:r>
            <a:r>
              <a:rPr lang="en-US" sz="1800" dirty="0">
                <a:effectLst/>
              </a:rPr>
              <a:t> у </a:t>
            </a:r>
            <a:r>
              <a:rPr lang="en-US" sz="1800" dirty="0" err="1">
                <a:effectLst/>
              </a:rPr>
              <a:t>посланици</a:t>
            </a:r>
            <a:r>
              <a:rPr lang="en-US" sz="1800" dirty="0">
                <a:effectLst/>
              </a:rPr>
              <a:t> </a:t>
            </a:r>
            <a:r>
              <a:rPr lang="en-US" sz="1800" dirty="0" err="1">
                <a:effectLst/>
              </a:rPr>
              <a:t>Римљанима</a:t>
            </a:r>
            <a:r>
              <a:rPr lang="en-US" sz="1800" dirty="0">
                <a:effectLst/>
              </a:rPr>
              <a:t>: </a:t>
            </a:r>
            <a:r>
              <a:rPr lang="en-US" sz="1800" i="1" dirty="0">
                <a:effectLst/>
              </a:rPr>
              <a:t>„</a:t>
            </a:r>
            <a:r>
              <a:rPr lang="en-US" sz="1800" i="1" dirty="0" err="1">
                <a:effectLst/>
              </a:rPr>
              <a:t>Поздравља</a:t>
            </a:r>
            <a:r>
              <a:rPr lang="en-US" sz="1800" i="1" dirty="0">
                <a:effectLst/>
              </a:rPr>
              <a:t> </a:t>
            </a:r>
            <a:r>
              <a:rPr lang="en-US" sz="1800" i="1" dirty="0" err="1">
                <a:effectLst/>
              </a:rPr>
              <a:t>вас</a:t>
            </a:r>
            <a:r>
              <a:rPr lang="en-US" sz="1800" i="1" dirty="0">
                <a:effectLst/>
              </a:rPr>
              <a:t> </a:t>
            </a:r>
            <a:r>
              <a:rPr lang="en-US" sz="1800" i="1" dirty="0" err="1">
                <a:effectLst/>
              </a:rPr>
              <a:t>Гај</a:t>
            </a:r>
            <a:r>
              <a:rPr lang="en-US" sz="1800" i="1" dirty="0">
                <a:effectLst/>
              </a:rPr>
              <a:t>, </a:t>
            </a:r>
            <a:r>
              <a:rPr lang="en-US" sz="1800" i="1" dirty="0" err="1">
                <a:effectLst/>
              </a:rPr>
              <a:t>домаћин</a:t>
            </a:r>
            <a:r>
              <a:rPr lang="en-US" sz="1800" i="1" dirty="0">
                <a:effectLst/>
              </a:rPr>
              <a:t> </a:t>
            </a:r>
            <a:r>
              <a:rPr lang="en-US" sz="1800" i="1" dirty="0" err="1">
                <a:effectLst/>
              </a:rPr>
              <a:t>мој</a:t>
            </a:r>
            <a:r>
              <a:rPr lang="en-US" sz="1800" i="1" dirty="0">
                <a:effectLst/>
              </a:rPr>
              <a:t> и </a:t>
            </a:r>
            <a:r>
              <a:rPr lang="en-US" sz="1800" i="1" dirty="0" err="1">
                <a:effectLst/>
              </a:rPr>
              <a:t>целе</a:t>
            </a:r>
            <a:r>
              <a:rPr lang="en-US" sz="1800" i="1" dirty="0">
                <a:effectLst/>
              </a:rPr>
              <a:t> </a:t>
            </a:r>
            <a:r>
              <a:rPr lang="en-US" sz="1800" i="1" dirty="0" err="1">
                <a:effectLst/>
              </a:rPr>
              <a:t>цркве</a:t>
            </a:r>
            <a:r>
              <a:rPr lang="en-US" sz="1800" i="1" dirty="0">
                <a:effectLst/>
              </a:rPr>
              <a:t>.― </a:t>
            </a:r>
            <a:r>
              <a:rPr lang="en-US" sz="1800" dirty="0">
                <a:effectLst/>
              </a:rPr>
              <a:t>(16,23). </a:t>
            </a:r>
            <a:r>
              <a:rPr lang="en-US" sz="1800" dirty="0" err="1">
                <a:effectLst/>
              </a:rPr>
              <a:t>Овде</a:t>
            </a:r>
            <a:r>
              <a:rPr lang="en-US" sz="1800" dirty="0">
                <a:effectLst/>
              </a:rPr>
              <a:t> </a:t>
            </a:r>
            <a:r>
              <a:rPr lang="en-US" sz="1800" dirty="0" err="1">
                <a:effectLst/>
              </a:rPr>
              <a:t>се</a:t>
            </a:r>
            <a:r>
              <a:rPr lang="en-US" sz="1800" dirty="0">
                <a:effectLst/>
              </a:rPr>
              <a:t> </a:t>
            </a:r>
            <a:r>
              <a:rPr lang="en-US" sz="1800" dirty="0" err="1">
                <a:effectLst/>
              </a:rPr>
              <a:t>ради</a:t>
            </a:r>
            <a:r>
              <a:rPr lang="en-US" sz="1800" dirty="0">
                <a:effectLst/>
              </a:rPr>
              <a:t> о </a:t>
            </a:r>
            <a:r>
              <a:rPr lang="en-US" sz="1800" dirty="0" err="1">
                <a:effectLst/>
              </a:rPr>
              <a:t>човеку</a:t>
            </a:r>
            <a:r>
              <a:rPr lang="en-US" sz="1800" dirty="0">
                <a:effectLst/>
              </a:rPr>
              <a:t> </a:t>
            </a:r>
            <a:r>
              <a:rPr lang="en-US" sz="1800" dirty="0" err="1">
                <a:effectLst/>
              </a:rPr>
              <a:t>који</a:t>
            </a:r>
            <a:r>
              <a:rPr lang="en-US" sz="1800" dirty="0">
                <a:effectLst/>
              </a:rPr>
              <a:t> </a:t>
            </a:r>
            <a:r>
              <a:rPr lang="en-US" sz="1800" dirty="0" err="1">
                <a:effectLst/>
              </a:rPr>
              <a:t>је</a:t>
            </a:r>
            <a:r>
              <a:rPr lang="en-US" sz="1800" dirty="0">
                <a:effectLst/>
              </a:rPr>
              <a:t> </a:t>
            </a:r>
            <a:r>
              <a:rPr lang="en-US" sz="1800" dirty="0" err="1">
                <a:effectLst/>
              </a:rPr>
              <a:t>уступио</a:t>
            </a:r>
            <a:r>
              <a:rPr lang="en-US" sz="1800" dirty="0">
                <a:effectLst/>
              </a:rPr>
              <a:t> </a:t>
            </a:r>
            <a:r>
              <a:rPr lang="en-US" sz="1800" dirty="0" err="1">
                <a:effectLst/>
              </a:rPr>
              <a:t>своју</a:t>
            </a:r>
            <a:r>
              <a:rPr lang="en-US" sz="1800" dirty="0">
                <a:effectLst/>
              </a:rPr>
              <a:t> </a:t>
            </a:r>
            <a:r>
              <a:rPr lang="en-US" sz="1800" dirty="0" err="1">
                <a:effectLst/>
              </a:rPr>
              <a:t>кућу</a:t>
            </a:r>
            <a:r>
              <a:rPr lang="en-US" sz="1800" dirty="0">
                <a:effectLst/>
              </a:rPr>
              <a:t> </a:t>
            </a:r>
            <a:r>
              <a:rPr lang="en-US" sz="1800" dirty="0" err="1">
                <a:effectLst/>
              </a:rPr>
              <a:t>Павлу</a:t>
            </a:r>
            <a:r>
              <a:rPr lang="en-US" sz="1800" dirty="0">
                <a:effectLst/>
              </a:rPr>
              <a:t> и </a:t>
            </a:r>
            <a:r>
              <a:rPr lang="en-US" sz="1800" dirty="0" err="1">
                <a:effectLst/>
              </a:rPr>
              <a:t>целој</a:t>
            </a:r>
            <a:r>
              <a:rPr lang="en-US" sz="1800" dirty="0">
                <a:effectLst/>
              </a:rPr>
              <a:t> </a:t>
            </a:r>
            <a:r>
              <a:rPr lang="en-US" sz="1800" dirty="0" err="1">
                <a:effectLst/>
              </a:rPr>
              <a:t>Цркви</a:t>
            </a:r>
            <a:r>
              <a:rPr lang="en-US" sz="1800" dirty="0">
                <a:effectLst/>
              </a:rPr>
              <a:t> у </a:t>
            </a:r>
            <a:r>
              <a:rPr lang="en-US" sz="1800" dirty="0" err="1">
                <a:effectLst/>
              </a:rPr>
              <a:t>Коринту</a:t>
            </a:r>
            <a:r>
              <a:rPr lang="en-US" sz="1800" dirty="0">
                <a:effectLst/>
              </a:rPr>
              <a:t> </a:t>
            </a:r>
            <a:r>
              <a:rPr lang="en-US" sz="1800" dirty="0" err="1">
                <a:effectLst/>
              </a:rPr>
              <a:t>за</a:t>
            </a:r>
            <a:r>
              <a:rPr lang="en-US" sz="1800" dirty="0">
                <a:effectLst/>
              </a:rPr>
              <a:t> </a:t>
            </a:r>
            <a:r>
              <a:rPr lang="en-US" sz="1800" dirty="0" err="1">
                <a:effectLst/>
              </a:rPr>
              <a:t>евхаристијско</a:t>
            </a:r>
            <a:r>
              <a:rPr lang="en-US" sz="1800" dirty="0">
                <a:effectLst/>
              </a:rPr>
              <a:t> </a:t>
            </a:r>
            <a:r>
              <a:rPr lang="en-US" sz="1800" dirty="0" err="1">
                <a:effectLst/>
              </a:rPr>
              <a:t>сабрање</a:t>
            </a:r>
            <a:r>
              <a:rPr lang="en-US" sz="1800" dirty="0">
                <a:effectLst/>
              </a:rPr>
              <a:t>. </a:t>
            </a:r>
            <a:br>
              <a:rPr lang="en-US" sz="1800" dirty="0">
                <a:effectLst/>
              </a:rPr>
            </a:br>
            <a:r>
              <a:rPr lang="sr-Cyrl-RS" sz="2000" dirty="0">
                <a:effectLst/>
              </a:rPr>
              <a:t> </a:t>
            </a:r>
            <a:r>
              <a:rPr lang="en-US" sz="2000" dirty="0">
                <a:effectLst/>
              </a:rPr>
              <a:t/>
            </a:r>
            <a:br>
              <a:rPr lang="en-US" sz="2000" dirty="0">
                <a:effectLst/>
              </a:rPr>
            </a:br>
            <a:r>
              <a:rPr lang="sr-Cyrl-RS" sz="2000" b="1" dirty="0">
                <a:effectLst/>
              </a:rPr>
              <a:t> </a:t>
            </a:r>
            <a:r>
              <a:rPr lang="sr-Cyrl-RS" sz="2000" b="1" u="sng" dirty="0">
                <a:effectLst/>
              </a:rPr>
              <a:t>Да ли је у Јерусалиму било једно или више сабрања на која су се хришћани окупљали?</a:t>
            </a:r>
            <a:r>
              <a:rPr lang="en-US" sz="2000" dirty="0">
                <a:effectLst/>
              </a:rPr>
              <a:t/>
            </a:r>
            <a:br>
              <a:rPr lang="en-US" sz="2000" dirty="0">
                <a:effectLst/>
              </a:rPr>
            </a:br>
            <a:r>
              <a:rPr lang="sr-Cyrl-RS" sz="2000" b="1" dirty="0">
                <a:effectLst/>
              </a:rPr>
              <a:t> </a:t>
            </a:r>
            <a:r>
              <a:rPr lang="en-US" sz="2000" dirty="0">
                <a:effectLst/>
              </a:rPr>
              <a:t/>
            </a:r>
            <a:br>
              <a:rPr lang="en-US" sz="2000" dirty="0">
                <a:effectLst/>
              </a:rPr>
            </a:br>
            <a:r>
              <a:rPr lang="en-US" sz="2000" dirty="0" err="1">
                <a:effectLst/>
              </a:rPr>
              <a:t>Што</a:t>
            </a:r>
            <a:r>
              <a:rPr lang="en-US" sz="2000" dirty="0">
                <a:effectLst/>
              </a:rPr>
              <a:t> </a:t>
            </a:r>
            <a:r>
              <a:rPr lang="en-US" sz="2000" dirty="0" err="1">
                <a:effectLst/>
              </a:rPr>
              <a:t>се</a:t>
            </a:r>
            <a:r>
              <a:rPr lang="en-US" sz="2000" dirty="0">
                <a:effectLst/>
              </a:rPr>
              <a:t> </a:t>
            </a:r>
            <a:r>
              <a:rPr lang="en-US" sz="2000" dirty="0" err="1">
                <a:effectLst/>
              </a:rPr>
              <a:t>тиче</a:t>
            </a:r>
            <a:r>
              <a:rPr lang="en-US" sz="2000" dirty="0">
                <a:effectLst/>
              </a:rPr>
              <a:t> </a:t>
            </a:r>
            <a:r>
              <a:rPr lang="en-US" sz="2000" dirty="0" err="1">
                <a:effectLst/>
              </a:rPr>
              <a:t>питања</a:t>
            </a:r>
            <a:r>
              <a:rPr lang="en-US" sz="2000" dirty="0">
                <a:effectLst/>
              </a:rPr>
              <a:t> </a:t>
            </a:r>
            <a:r>
              <a:rPr lang="en-US" sz="2000" dirty="0" err="1">
                <a:effectLst/>
              </a:rPr>
              <a:t>да</a:t>
            </a:r>
            <a:r>
              <a:rPr lang="en-US" sz="2000" dirty="0">
                <a:effectLst/>
              </a:rPr>
              <a:t> </a:t>
            </a:r>
            <a:r>
              <a:rPr lang="en-US" sz="2000" dirty="0" err="1">
                <a:effectLst/>
              </a:rPr>
              <a:t>ли</a:t>
            </a:r>
            <a:r>
              <a:rPr lang="en-US" sz="2000" dirty="0">
                <a:effectLst/>
              </a:rPr>
              <a:t> </a:t>
            </a:r>
            <a:r>
              <a:rPr lang="en-US" sz="2000" dirty="0" err="1">
                <a:effectLst/>
              </a:rPr>
              <a:t>је</a:t>
            </a:r>
            <a:r>
              <a:rPr lang="en-US" sz="2000" dirty="0">
                <a:effectLst/>
              </a:rPr>
              <a:t> у </a:t>
            </a:r>
            <a:r>
              <a:rPr lang="en-US" sz="2000" dirty="0" err="1">
                <a:effectLst/>
              </a:rPr>
              <a:t>Јерусалиму</a:t>
            </a:r>
            <a:r>
              <a:rPr lang="en-US" sz="2000" dirty="0">
                <a:effectLst/>
              </a:rPr>
              <a:t> </a:t>
            </a:r>
            <a:r>
              <a:rPr lang="en-US" sz="2000" dirty="0" err="1">
                <a:effectLst/>
              </a:rPr>
              <a:t>било</a:t>
            </a:r>
            <a:r>
              <a:rPr lang="en-US" sz="2000" dirty="0">
                <a:effectLst/>
              </a:rPr>
              <a:t> </a:t>
            </a:r>
            <a:r>
              <a:rPr lang="en-US" sz="2000" dirty="0" err="1">
                <a:effectLst/>
              </a:rPr>
              <a:t>више</a:t>
            </a:r>
            <a:r>
              <a:rPr lang="en-US" sz="2000" dirty="0">
                <a:effectLst/>
              </a:rPr>
              <a:t> </a:t>
            </a:r>
            <a:r>
              <a:rPr lang="en-US" sz="2000" dirty="0" err="1">
                <a:effectLst/>
              </a:rPr>
              <a:t>евхаристијских</a:t>
            </a:r>
            <a:r>
              <a:rPr lang="en-US" sz="2000" dirty="0">
                <a:effectLst/>
              </a:rPr>
              <a:t> </a:t>
            </a:r>
            <a:r>
              <a:rPr lang="en-US" sz="2000" dirty="0" err="1">
                <a:effectLst/>
              </a:rPr>
              <a:t>сабрања</a:t>
            </a:r>
            <a:r>
              <a:rPr lang="en-US" sz="2000" dirty="0">
                <a:effectLst/>
              </a:rPr>
              <a:t> </a:t>
            </a:r>
            <a:r>
              <a:rPr lang="en-US" sz="2000" dirty="0" err="1">
                <a:effectLst/>
              </a:rPr>
              <a:t>или</a:t>
            </a:r>
            <a:r>
              <a:rPr lang="en-US" sz="2000" dirty="0">
                <a:effectLst/>
              </a:rPr>
              <a:t> </a:t>
            </a:r>
            <a:r>
              <a:rPr lang="en-US" sz="2000" dirty="0" err="1">
                <a:effectLst/>
              </a:rPr>
              <a:t>једно</a:t>
            </a:r>
            <a:r>
              <a:rPr lang="en-US" sz="2000" dirty="0">
                <a:effectLst/>
              </a:rPr>
              <a:t>, </a:t>
            </a:r>
            <a:r>
              <a:rPr lang="en-US" sz="2000" dirty="0" err="1">
                <a:effectLst/>
              </a:rPr>
              <a:t>данас</a:t>
            </a:r>
            <a:r>
              <a:rPr lang="en-US" sz="2000" dirty="0">
                <a:effectLst/>
              </a:rPr>
              <a:t> </a:t>
            </a:r>
            <a:r>
              <a:rPr lang="en-US" sz="2000" dirty="0" err="1">
                <a:effectLst/>
              </a:rPr>
              <a:t>се</a:t>
            </a:r>
            <a:r>
              <a:rPr lang="en-US" sz="2000" dirty="0">
                <a:effectLst/>
              </a:rPr>
              <a:t> </a:t>
            </a:r>
            <a:r>
              <a:rPr lang="en-US" sz="2000" dirty="0" err="1">
                <a:effectLst/>
              </a:rPr>
              <a:t>сматра</a:t>
            </a:r>
            <a:r>
              <a:rPr lang="en-US" sz="2000" dirty="0">
                <a:effectLst/>
              </a:rPr>
              <a:t> </a:t>
            </a:r>
            <a:r>
              <a:rPr lang="en-US" sz="2000" dirty="0" err="1">
                <a:effectLst/>
              </a:rPr>
              <a:t>да</a:t>
            </a:r>
            <a:r>
              <a:rPr lang="en-US" sz="2000" dirty="0">
                <a:effectLst/>
              </a:rPr>
              <a:t> </a:t>
            </a:r>
            <a:r>
              <a:rPr lang="en-US" sz="2000" dirty="0" err="1">
                <a:effectLst/>
              </a:rPr>
              <a:t>је</a:t>
            </a:r>
            <a:r>
              <a:rPr lang="en-US" sz="2000" dirty="0">
                <a:effectLst/>
              </a:rPr>
              <a:t> </a:t>
            </a:r>
            <a:r>
              <a:rPr lang="en-US" sz="2000" dirty="0" err="1">
                <a:effectLst/>
              </a:rPr>
              <a:t>постојало</a:t>
            </a:r>
            <a:r>
              <a:rPr lang="en-US" sz="2000" dirty="0">
                <a:effectLst/>
              </a:rPr>
              <a:t> </a:t>
            </a:r>
            <a:r>
              <a:rPr lang="en-US" sz="2000" dirty="0" err="1">
                <a:effectLst/>
              </a:rPr>
              <a:t>више</a:t>
            </a:r>
            <a:r>
              <a:rPr lang="en-US" sz="2000" dirty="0">
                <a:effectLst/>
              </a:rPr>
              <a:t>. </a:t>
            </a:r>
            <a:r>
              <a:rPr lang="en-US" sz="2000" dirty="0" err="1">
                <a:effectLst/>
              </a:rPr>
              <a:t>Једну</a:t>
            </a:r>
            <a:r>
              <a:rPr lang="en-US" sz="2000" dirty="0">
                <a:effectLst/>
              </a:rPr>
              <a:t> </a:t>
            </a:r>
            <a:r>
              <a:rPr lang="en-US" sz="2000" dirty="0" err="1">
                <a:effectLst/>
              </a:rPr>
              <a:t>од</a:t>
            </a:r>
            <a:r>
              <a:rPr lang="en-US" sz="2000" dirty="0">
                <a:effectLst/>
              </a:rPr>
              <a:t> </a:t>
            </a:r>
            <a:r>
              <a:rPr lang="en-US" sz="2000" dirty="0" err="1">
                <a:effectLst/>
              </a:rPr>
              <a:t>таквих</a:t>
            </a:r>
            <a:r>
              <a:rPr lang="en-US" sz="2000" dirty="0">
                <a:effectLst/>
              </a:rPr>
              <a:t> </a:t>
            </a:r>
            <a:r>
              <a:rPr lang="en-US" sz="2000" dirty="0" err="1">
                <a:effectLst/>
              </a:rPr>
              <a:t>кућа</a:t>
            </a:r>
            <a:r>
              <a:rPr lang="en-US" sz="2000" dirty="0">
                <a:effectLst/>
              </a:rPr>
              <a:t> </a:t>
            </a:r>
            <a:r>
              <a:rPr lang="en-US" sz="2000" dirty="0" err="1">
                <a:effectLst/>
              </a:rPr>
              <a:t>била</a:t>
            </a:r>
            <a:r>
              <a:rPr lang="en-US" sz="2000" dirty="0">
                <a:effectLst/>
              </a:rPr>
              <a:t> </a:t>
            </a:r>
            <a:r>
              <a:rPr lang="en-US" sz="2000" dirty="0" err="1">
                <a:effectLst/>
              </a:rPr>
              <a:t>је</a:t>
            </a:r>
            <a:r>
              <a:rPr lang="en-US" sz="2000" dirty="0">
                <a:effectLst/>
              </a:rPr>
              <a:t> и </a:t>
            </a:r>
            <a:r>
              <a:rPr lang="en-US" sz="2000" dirty="0" err="1">
                <a:effectLst/>
              </a:rPr>
              <a:t>Маријина</a:t>
            </a:r>
            <a:r>
              <a:rPr lang="en-US" sz="2000" dirty="0">
                <a:effectLst/>
              </a:rPr>
              <a:t>, </a:t>
            </a:r>
            <a:r>
              <a:rPr lang="en-US" sz="2000" dirty="0" err="1">
                <a:effectLst/>
              </a:rPr>
              <a:t>мајке</a:t>
            </a:r>
            <a:r>
              <a:rPr lang="en-US" sz="2000" dirty="0">
                <a:effectLst/>
              </a:rPr>
              <a:t> </a:t>
            </a:r>
            <a:r>
              <a:rPr lang="en-US" sz="2000" dirty="0" err="1">
                <a:effectLst/>
              </a:rPr>
              <a:t>Апостола</a:t>
            </a:r>
            <a:r>
              <a:rPr lang="en-US" sz="2000" dirty="0">
                <a:effectLst/>
              </a:rPr>
              <a:t> </a:t>
            </a:r>
            <a:r>
              <a:rPr lang="en-US" sz="2000" dirty="0" err="1">
                <a:effectLst/>
              </a:rPr>
              <a:t>Марка</a:t>
            </a:r>
            <a:r>
              <a:rPr lang="en-US" sz="2000" dirty="0">
                <a:effectLst/>
              </a:rPr>
              <a:t> (</a:t>
            </a:r>
            <a:r>
              <a:rPr lang="en-US" sz="2000" dirty="0" err="1">
                <a:effectLst/>
              </a:rPr>
              <a:t>Дап</a:t>
            </a:r>
            <a:r>
              <a:rPr lang="en-US" sz="2000" dirty="0">
                <a:effectLst/>
              </a:rPr>
              <a:t> 12,12). </a:t>
            </a:r>
            <a:r>
              <a:rPr lang="en-US" sz="2000" dirty="0" err="1">
                <a:effectLst/>
              </a:rPr>
              <a:t>Та</a:t>
            </a:r>
            <a:r>
              <a:rPr lang="en-US" sz="2000" dirty="0">
                <a:effectLst/>
              </a:rPr>
              <a:t> </a:t>
            </a:r>
            <a:r>
              <a:rPr lang="en-US" sz="2000" dirty="0" err="1">
                <a:effectLst/>
              </a:rPr>
              <a:t>је</a:t>
            </a:r>
            <a:r>
              <a:rPr lang="en-US" sz="2000" dirty="0">
                <a:effectLst/>
              </a:rPr>
              <a:t> </a:t>
            </a:r>
            <a:r>
              <a:rPr lang="en-US" sz="2000" dirty="0" err="1">
                <a:effectLst/>
              </a:rPr>
              <a:t>кућа</a:t>
            </a:r>
            <a:r>
              <a:rPr lang="en-US" sz="2000" dirty="0">
                <a:effectLst/>
              </a:rPr>
              <a:t> </a:t>
            </a:r>
            <a:r>
              <a:rPr lang="en-US" sz="2000" dirty="0" err="1">
                <a:effectLst/>
              </a:rPr>
              <a:t>била</a:t>
            </a:r>
            <a:r>
              <a:rPr lang="en-US" sz="2000" dirty="0">
                <a:effectLst/>
              </a:rPr>
              <a:t> </a:t>
            </a:r>
            <a:r>
              <a:rPr lang="en-US" sz="2000" dirty="0" err="1">
                <a:effectLst/>
              </a:rPr>
              <a:t>средишње</a:t>
            </a:r>
            <a:r>
              <a:rPr lang="en-US" sz="2000" dirty="0">
                <a:effectLst/>
              </a:rPr>
              <a:t> </a:t>
            </a:r>
            <a:r>
              <a:rPr lang="en-US" sz="2000" dirty="0" err="1">
                <a:effectLst/>
              </a:rPr>
              <a:t>стајалиште</a:t>
            </a:r>
            <a:r>
              <a:rPr lang="en-US" sz="2000" dirty="0">
                <a:effectLst/>
              </a:rPr>
              <a:t> </a:t>
            </a:r>
            <a:r>
              <a:rPr lang="en-US" sz="2000" dirty="0" err="1">
                <a:effectLst/>
              </a:rPr>
              <a:t>првих</a:t>
            </a:r>
            <a:r>
              <a:rPr lang="en-US" sz="2000" dirty="0">
                <a:effectLst/>
              </a:rPr>
              <a:t> </a:t>
            </a:r>
            <a:r>
              <a:rPr lang="en-US" sz="2000" dirty="0" err="1">
                <a:effectLst/>
              </a:rPr>
              <a:t>хришћана</a:t>
            </a:r>
            <a:r>
              <a:rPr lang="en-US" sz="2000" dirty="0">
                <a:effectLst/>
              </a:rPr>
              <a:t> у </a:t>
            </a:r>
            <a:r>
              <a:rPr lang="en-US" sz="2000" dirty="0" err="1">
                <a:effectLst/>
              </a:rPr>
              <a:t>Јерусалиму</a:t>
            </a:r>
            <a:r>
              <a:rPr lang="en-US" sz="2000" dirty="0">
                <a:effectLst/>
              </a:rPr>
              <a:t>, </a:t>
            </a:r>
            <a:r>
              <a:rPr lang="en-US" sz="2000" dirty="0" err="1">
                <a:effectLst/>
              </a:rPr>
              <a:t>која</a:t>
            </a:r>
            <a:r>
              <a:rPr lang="en-US" sz="2000" dirty="0">
                <a:effectLst/>
              </a:rPr>
              <a:t> </a:t>
            </a:r>
            <a:r>
              <a:rPr lang="en-US" sz="2000" dirty="0" err="1">
                <a:effectLst/>
              </a:rPr>
              <a:t>се</a:t>
            </a:r>
            <a:r>
              <a:rPr lang="en-US" sz="2000" dirty="0">
                <a:effectLst/>
              </a:rPr>
              <a:t> </a:t>
            </a:r>
            <a:r>
              <a:rPr lang="en-US" sz="2000" dirty="0" err="1">
                <a:effectLst/>
              </a:rPr>
              <a:t>према</a:t>
            </a:r>
            <a:r>
              <a:rPr lang="en-US" sz="2000" dirty="0">
                <a:effectLst/>
              </a:rPr>
              <a:t> </a:t>
            </a:r>
            <a:r>
              <a:rPr lang="en-US" sz="2000" dirty="0" err="1">
                <a:effectLst/>
              </a:rPr>
              <a:t>традицији</a:t>
            </a:r>
            <a:r>
              <a:rPr lang="en-US" sz="2000" dirty="0">
                <a:effectLst/>
              </a:rPr>
              <a:t> </a:t>
            </a:r>
            <a:r>
              <a:rPr lang="en-US" sz="2000" dirty="0" err="1">
                <a:effectLst/>
              </a:rPr>
              <a:t>налазила</a:t>
            </a:r>
            <a:r>
              <a:rPr lang="en-US" sz="2000" dirty="0">
                <a:effectLst/>
              </a:rPr>
              <a:t> </a:t>
            </a:r>
            <a:r>
              <a:rPr lang="en-US" sz="2000" dirty="0" err="1">
                <a:effectLst/>
              </a:rPr>
              <a:t>на</a:t>
            </a:r>
            <a:r>
              <a:rPr lang="en-US" sz="2000" dirty="0">
                <a:effectLst/>
              </a:rPr>
              <a:t> </a:t>
            </a:r>
            <a:r>
              <a:rPr lang="en-US" sz="2000" dirty="0" err="1">
                <a:effectLst/>
              </a:rPr>
              <a:t>брежуљку</a:t>
            </a:r>
            <a:r>
              <a:rPr lang="en-US" sz="2000" dirty="0">
                <a:effectLst/>
              </a:rPr>
              <a:t> </a:t>
            </a:r>
            <a:r>
              <a:rPr lang="en-US" sz="2000" dirty="0" err="1">
                <a:effectLst/>
              </a:rPr>
              <a:t>Сион</a:t>
            </a:r>
            <a:r>
              <a:rPr lang="en-US" sz="2000" dirty="0">
                <a:effectLst/>
              </a:rPr>
              <a:t> </a:t>
            </a:r>
            <a:r>
              <a:rPr lang="en-US" sz="2000" dirty="0" err="1">
                <a:effectLst/>
              </a:rPr>
              <a:t>где</a:t>
            </a:r>
            <a:r>
              <a:rPr lang="en-US" sz="2000" dirty="0">
                <a:effectLst/>
              </a:rPr>
              <a:t> </a:t>
            </a:r>
            <a:r>
              <a:rPr lang="en-US" sz="2000" dirty="0" err="1">
                <a:effectLst/>
              </a:rPr>
              <a:t>је</a:t>
            </a:r>
            <a:r>
              <a:rPr lang="en-US" sz="2000" dirty="0">
                <a:effectLst/>
              </a:rPr>
              <a:t> </a:t>
            </a:r>
            <a:r>
              <a:rPr lang="en-US" sz="2000" dirty="0" err="1">
                <a:effectLst/>
              </a:rPr>
              <a:t>касније</a:t>
            </a:r>
            <a:r>
              <a:rPr lang="en-US" sz="2000" dirty="0">
                <a:effectLst/>
              </a:rPr>
              <a:t> </a:t>
            </a:r>
            <a:r>
              <a:rPr lang="en-US" sz="2000" dirty="0" err="1">
                <a:effectLst/>
              </a:rPr>
              <a:t>била</a:t>
            </a:r>
            <a:r>
              <a:rPr lang="en-US" sz="2000" dirty="0">
                <a:effectLst/>
              </a:rPr>
              <a:t> </a:t>
            </a:r>
            <a:r>
              <a:rPr lang="en-US" sz="2000" dirty="0" err="1">
                <a:effectLst/>
              </a:rPr>
              <a:t>подигнута</a:t>
            </a:r>
            <a:r>
              <a:rPr lang="en-US" sz="2000" dirty="0">
                <a:effectLst/>
              </a:rPr>
              <a:t> </a:t>
            </a:r>
            <a:r>
              <a:rPr lang="en-US" sz="2000" dirty="0" err="1">
                <a:effectLst/>
              </a:rPr>
              <a:t>базилика</a:t>
            </a:r>
            <a:r>
              <a:rPr lang="en-US" sz="2000" dirty="0">
                <a:effectLst/>
              </a:rPr>
              <a:t> Sancta </a:t>
            </a:r>
            <a:r>
              <a:rPr lang="en-US" sz="2000" dirty="0" err="1">
                <a:effectLst/>
              </a:rPr>
              <a:t>Sion</a:t>
            </a:r>
            <a:r>
              <a:rPr lang="en-US" sz="2000" dirty="0">
                <a:effectLst/>
              </a:rPr>
              <a:t> Mater </a:t>
            </a:r>
            <a:r>
              <a:rPr lang="en-US" sz="2000" dirty="0" err="1">
                <a:effectLst/>
              </a:rPr>
              <a:t>omnium</a:t>
            </a:r>
            <a:r>
              <a:rPr lang="en-US" sz="2000" dirty="0">
                <a:effectLst/>
              </a:rPr>
              <a:t> </a:t>
            </a:r>
            <a:r>
              <a:rPr lang="en-US" sz="2000" dirty="0" err="1">
                <a:effectLst/>
              </a:rPr>
              <a:t>ecclesiarum</a:t>
            </a:r>
            <a:r>
              <a:rPr lang="sr-Cyrl-RS" sz="2000" dirty="0">
                <a:effectLst/>
              </a:rPr>
              <a:t>.</a:t>
            </a:r>
            <a:r>
              <a:rPr lang="en-US" sz="2000" dirty="0">
                <a:effectLst/>
              </a:rPr>
              <a:t/>
            </a:r>
            <a:br>
              <a:rPr lang="en-US" sz="2000" dirty="0">
                <a:effectLst/>
              </a:rPr>
            </a:br>
            <a:endParaRPr lang="en-US" sz="2000" dirty="0"/>
          </a:p>
        </p:txBody>
      </p:sp>
    </p:spTree>
    <p:extLst>
      <p:ext uri="{BB962C8B-B14F-4D97-AF65-F5344CB8AC3E}">
        <p14:creationId xmlns:p14="http://schemas.microsoft.com/office/powerpoint/2010/main" val="8119885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t>Јеванђелист Марко</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1828800"/>
            <a:ext cx="2971800" cy="4114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559303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457200" y="254000"/>
            <a:ext cx="8229600" cy="6223000"/>
          </a:xfrm>
        </p:spPr>
        <p:txBody>
          <a:bodyPr>
            <a:normAutofit/>
          </a:bodyPr>
          <a:lstStyle/>
          <a:p>
            <a:pPr lvl="0" algn="ctr"/>
            <a:r>
              <a:rPr lang="en-US" b="1" dirty="0">
                <a:effectLst/>
              </a:rPr>
              <a:t> </a:t>
            </a:r>
            <a:r>
              <a:rPr lang="sr-Cyrl-RS" sz="2000" b="1" u="sng" dirty="0">
                <a:effectLst/>
              </a:rPr>
              <a:t>Каква је била структура прве заједнице у Јерусалиму?</a:t>
            </a:r>
            <a:r>
              <a:rPr lang="en-US" sz="2000" dirty="0">
                <a:effectLst/>
              </a:rPr>
              <a:t/>
            </a:r>
            <a:br>
              <a:rPr lang="en-US" sz="2000" dirty="0">
                <a:effectLst/>
              </a:rPr>
            </a:br>
            <a:r>
              <a:rPr lang="sr-Cyrl-RS" sz="2000" b="1" dirty="0">
                <a:effectLst/>
              </a:rPr>
              <a:t> </a:t>
            </a:r>
            <a:r>
              <a:rPr lang="en-US" sz="2000" dirty="0">
                <a:effectLst/>
              </a:rPr>
              <a:t/>
            </a:r>
            <a:br>
              <a:rPr lang="en-US" sz="2000" dirty="0">
                <a:effectLst/>
              </a:rPr>
            </a:br>
            <a:r>
              <a:rPr lang="en-US" sz="2000" dirty="0" err="1">
                <a:effectLst/>
              </a:rPr>
              <a:t>Прва</a:t>
            </a:r>
            <a:r>
              <a:rPr lang="en-US" sz="2000" dirty="0">
                <a:effectLst/>
              </a:rPr>
              <a:t> </a:t>
            </a:r>
            <a:r>
              <a:rPr lang="en-US" sz="2000" dirty="0" err="1">
                <a:effectLst/>
              </a:rPr>
              <a:t>заједница</a:t>
            </a:r>
            <a:r>
              <a:rPr lang="en-US" sz="2000" dirty="0">
                <a:effectLst/>
              </a:rPr>
              <a:t> у </a:t>
            </a:r>
            <a:r>
              <a:rPr lang="en-US" sz="2000" dirty="0" err="1">
                <a:effectLst/>
              </a:rPr>
              <a:t>Јерусалиму</a:t>
            </a:r>
            <a:r>
              <a:rPr lang="en-US" sz="2000" dirty="0">
                <a:effectLst/>
              </a:rPr>
              <a:t> </a:t>
            </a:r>
            <a:r>
              <a:rPr lang="en-US" sz="2000" dirty="0" err="1">
                <a:effectLst/>
              </a:rPr>
              <a:t>била</a:t>
            </a:r>
            <a:r>
              <a:rPr lang="en-US" sz="2000" dirty="0">
                <a:effectLst/>
              </a:rPr>
              <a:t> </a:t>
            </a:r>
            <a:r>
              <a:rPr lang="en-US" sz="2000" dirty="0" err="1">
                <a:effectLst/>
              </a:rPr>
              <a:t>је</a:t>
            </a:r>
            <a:r>
              <a:rPr lang="en-US" sz="2000" dirty="0">
                <a:effectLst/>
              </a:rPr>
              <a:t> у </a:t>
            </a:r>
            <a:r>
              <a:rPr lang="en-US" sz="2000" dirty="0" err="1">
                <a:effectLst/>
              </a:rPr>
              <a:t>основи</a:t>
            </a:r>
            <a:r>
              <a:rPr lang="en-US" sz="2000" dirty="0">
                <a:effectLst/>
              </a:rPr>
              <a:t> </a:t>
            </a:r>
            <a:r>
              <a:rPr lang="en-US" sz="2000" dirty="0" err="1">
                <a:effectLst/>
              </a:rPr>
              <a:t>група</a:t>
            </a:r>
            <a:r>
              <a:rPr lang="en-US" sz="2000" dirty="0">
                <a:effectLst/>
              </a:rPr>
              <a:t> </a:t>
            </a:r>
            <a:r>
              <a:rPr lang="en-US" sz="2000" dirty="0" err="1">
                <a:effectLst/>
              </a:rPr>
              <a:t>ученика</a:t>
            </a:r>
            <a:r>
              <a:rPr lang="en-US" sz="2000" dirty="0">
                <a:effectLst/>
              </a:rPr>
              <a:t> </a:t>
            </a:r>
            <a:r>
              <a:rPr lang="en-US" sz="2000" dirty="0" err="1">
                <a:effectLst/>
              </a:rPr>
              <a:t>Христових</a:t>
            </a:r>
            <a:r>
              <a:rPr lang="en-US" sz="2000" dirty="0">
                <a:effectLst/>
              </a:rPr>
              <a:t> </a:t>
            </a:r>
            <a:r>
              <a:rPr lang="en-US" sz="2000" dirty="0" err="1">
                <a:effectLst/>
              </a:rPr>
              <a:t>који</a:t>
            </a:r>
            <a:r>
              <a:rPr lang="en-US" sz="2000" dirty="0">
                <a:effectLst/>
              </a:rPr>
              <a:t> </a:t>
            </a:r>
            <a:r>
              <a:rPr lang="en-US" sz="2000" dirty="0" err="1">
                <a:effectLst/>
              </a:rPr>
              <a:t>су</a:t>
            </a:r>
            <a:r>
              <a:rPr lang="en-US" sz="2000" dirty="0">
                <a:effectLst/>
              </a:rPr>
              <a:t> </a:t>
            </a:r>
            <a:r>
              <a:rPr lang="en-US" sz="2000" dirty="0" err="1">
                <a:effectLst/>
              </a:rPr>
              <a:t>се</a:t>
            </a:r>
            <a:r>
              <a:rPr lang="en-US" sz="2000" dirty="0">
                <a:effectLst/>
              </a:rPr>
              <a:t> </a:t>
            </a:r>
            <a:r>
              <a:rPr lang="en-US" sz="2000" dirty="0" err="1">
                <a:effectLst/>
              </a:rPr>
              <a:t>нашли</a:t>
            </a:r>
            <a:r>
              <a:rPr lang="en-US" sz="2000" dirty="0">
                <a:effectLst/>
              </a:rPr>
              <a:t> </a:t>
            </a:r>
            <a:r>
              <a:rPr lang="en-US" sz="2000" dirty="0" err="1">
                <a:effectLst/>
              </a:rPr>
              <a:t>да</a:t>
            </a:r>
            <a:r>
              <a:rPr lang="en-US" sz="2000" dirty="0">
                <a:effectLst/>
              </a:rPr>
              <a:t> </a:t>
            </a:r>
            <a:r>
              <a:rPr lang="en-US" sz="2000" dirty="0" err="1">
                <a:effectLst/>
              </a:rPr>
              <a:t>се</a:t>
            </a:r>
            <a:r>
              <a:rPr lang="en-US" sz="2000" dirty="0">
                <a:effectLst/>
              </a:rPr>
              <a:t> </a:t>
            </a:r>
            <a:r>
              <a:rPr lang="en-US" sz="2000" dirty="0" err="1">
                <a:effectLst/>
              </a:rPr>
              <a:t>окупе</a:t>
            </a:r>
            <a:r>
              <a:rPr lang="en-US" sz="2000" dirty="0">
                <a:effectLst/>
              </a:rPr>
              <a:t> </a:t>
            </a:r>
            <a:r>
              <a:rPr lang="en-US" sz="2000" dirty="0" err="1">
                <a:effectLst/>
              </a:rPr>
              <a:t>на</a:t>
            </a:r>
            <a:r>
              <a:rPr lang="en-US" sz="2000" dirty="0">
                <a:effectLst/>
              </a:rPr>
              <a:t> </a:t>
            </a:r>
            <a:r>
              <a:rPr lang="en-US" sz="2000" dirty="0" err="1">
                <a:effectLst/>
              </a:rPr>
              <a:t>једном</a:t>
            </a:r>
            <a:r>
              <a:rPr lang="en-US" sz="2000" dirty="0">
                <a:effectLst/>
              </a:rPr>
              <a:t> </a:t>
            </a:r>
            <a:r>
              <a:rPr lang="en-US" sz="2000" dirty="0" err="1">
                <a:effectLst/>
              </a:rPr>
              <a:t>месту</a:t>
            </a:r>
            <a:r>
              <a:rPr lang="en-US" sz="2000" dirty="0">
                <a:effectLst/>
              </a:rPr>
              <a:t> и </a:t>
            </a:r>
            <a:r>
              <a:rPr lang="en-US" sz="2000" dirty="0" err="1">
                <a:effectLst/>
              </a:rPr>
              <a:t>присете</a:t>
            </a:r>
            <a:r>
              <a:rPr lang="en-US" sz="2000" dirty="0">
                <a:effectLst/>
              </a:rPr>
              <a:t> </a:t>
            </a:r>
            <a:r>
              <a:rPr lang="en-US" sz="2000" dirty="0" err="1">
                <a:effectLst/>
              </a:rPr>
              <a:t>Христа</a:t>
            </a:r>
            <a:r>
              <a:rPr lang="en-US" sz="2000" dirty="0">
                <a:effectLst/>
              </a:rPr>
              <a:t>. </a:t>
            </a:r>
            <a:r>
              <a:rPr lang="en-US" sz="2000" dirty="0" err="1">
                <a:effectLst/>
              </a:rPr>
              <a:t>Они</a:t>
            </a:r>
            <a:r>
              <a:rPr lang="en-US" sz="2000" dirty="0">
                <a:effectLst/>
              </a:rPr>
              <a:t> </a:t>
            </a:r>
            <a:r>
              <a:rPr lang="en-US" sz="2000" dirty="0" err="1">
                <a:effectLst/>
              </a:rPr>
              <a:t>су</a:t>
            </a:r>
            <a:r>
              <a:rPr lang="en-US" sz="2000" dirty="0">
                <a:effectLst/>
              </a:rPr>
              <a:t> </a:t>
            </a:r>
            <a:r>
              <a:rPr lang="en-US" sz="2000" dirty="0" err="1">
                <a:effectLst/>
              </a:rPr>
              <a:t>то</a:t>
            </a:r>
            <a:r>
              <a:rPr lang="en-US" sz="2000" dirty="0">
                <a:effectLst/>
              </a:rPr>
              <a:t> </a:t>
            </a:r>
            <a:r>
              <a:rPr lang="en-US" sz="2000" dirty="0" err="1">
                <a:effectLst/>
              </a:rPr>
              <a:t>чинили</a:t>
            </a:r>
            <a:r>
              <a:rPr lang="en-US" sz="2000" dirty="0">
                <a:effectLst/>
              </a:rPr>
              <a:t> </a:t>
            </a:r>
            <a:r>
              <a:rPr lang="en-US" sz="2000" dirty="0" err="1">
                <a:effectLst/>
              </a:rPr>
              <a:t>захваљујући</a:t>
            </a:r>
            <a:r>
              <a:rPr lang="en-US" sz="2000" dirty="0">
                <a:effectLst/>
              </a:rPr>
              <a:t> </a:t>
            </a:r>
            <a:r>
              <a:rPr lang="en-US" sz="2000" dirty="0" err="1">
                <a:effectLst/>
              </a:rPr>
              <a:t>оброку</a:t>
            </a:r>
            <a:r>
              <a:rPr lang="en-US" sz="2000" dirty="0">
                <a:effectLst/>
              </a:rPr>
              <a:t> и </a:t>
            </a:r>
            <a:r>
              <a:rPr lang="en-US" sz="2000" dirty="0" err="1">
                <a:effectLst/>
              </a:rPr>
              <a:t>захвалности</a:t>
            </a:r>
            <a:r>
              <a:rPr lang="en-US" sz="2000" dirty="0">
                <a:effectLst/>
              </a:rPr>
              <a:t>. </a:t>
            </a:r>
            <a:r>
              <a:rPr lang="en-US" sz="2000" dirty="0" err="1">
                <a:effectLst/>
              </a:rPr>
              <a:t>Структура</a:t>
            </a:r>
            <a:r>
              <a:rPr lang="en-US" sz="2000" dirty="0">
                <a:effectLst/>
              </a:rPr>
              <a:t> </a:t>
            </a:r>
            <a:r>
              <a:rPr lang="en-US" sz="2000" dirty="0" err="1">
                <a:effectLst/>
              </a:rPr>
              <a:t>прве</a:t>
            </a:r>
            <a:r>
              <a:rPr lang="en-US" sz="2000" dirty="0">
                <a:effectLst/>
              </a:rPr>
              <a:t> </a:t>
            </a:r>
            <a:r>
              <a:rPr lang="en-US" sz="2000" dirty="0" err="1">
                <a:effectLst/>
              </a:rPr>
              <a:t>Цркве</a:t>
            </a:r>
            <a:r>
              <a:rPr lang="en-US" sz="2000" dirty="0">
                <a:effectLst/>
              </a:rPr>
              <a:t> </a:t>
            </a:r>
            <a:r>
              <a:rPr lang="en-US" sz="2000" dirty="0" err="1">
                <a:effectLst/>
              </a:rPr>
              <a:t>била</a:t>
            </a:r>
            <a:r>
              <a:rPr lang="en-US" sz="2000" dirty="0">
                <a:effectLst/>
              </a:rPr>
              <a:t> </a:t>
            </a:r>
            <a:r>
              <a:rPr lang="en-US" sz="2000" dirty="0" err="1">
                <a:effectLst/>
              </a:rPr>
              <a:t>је</a:t>
            </a:r>
            <a:r>
              <a:rPr lang="en-US" sz="2000" dirty="0">
                <a:effectLst/>
              </a:rPr>
              <a:t> </a:t>
            </a:r>
            <a:r>
              <a:rPr lang="en-US" sz="2000" dirty="0" err="1">
                <a:effectLst/>
              </a:rPr>
              <a:t>веома</a:t>
            </a:r>
            <a:r>
              <a:rPr lang="en-US" sz="2000" dirty="0">
                <a:effectLst/>
              </a:rPr>
              <a:t> </a:t>
            </a:r>
            <a:r>
              <a:rPr lang="en-US" sz="2000" dirty="0" err="1">
                <a:effectLst/>
              </a:rPr>
              <a:t>једноставна</a:t>
            </a:r>
            <a:r>
              <a:rPr lang="en-US" sz="2000" dirty="0">
                <a:effectLst/>
              </a:rPr>
              <a:t>. </a:t>
            </a:r>
            <a:r>
              <a:rPr lang="en-US" sz="2000" dirty="0" err="1">
                <a:effectLst/>
              </a:rPr>
              <a:t>То</a:t>
            </a:r>
            <a:r>
              <a:rPr lang="en-US" sz="2000" dirty="0">
                <a:effectLst/>
              </a:rPr>
              <a:t> </a:t>
            </a:r>
            <a:r>
              <a:rPr lang="en-US" sz="2000" dirty="0" err="1">
                <a:effectLst/>
              </a:rPr>
              <a:t>значи</a:t>
            </a:r>
            <a:r>
              <a:rPr lang="en-US" sz="2000" dirty="0">
                <a:effectLst/>
              </a:rPr>
              <a:t> </a:t>
            </a:r>
            <a:r>
              <a:rPr lang="en-US" sz="2000" dirty="0" err="1">
                <a:effectLst/>
              </a:rPr>
              <a:t>да</a:t>
            </a:r>
            <a:r>
              <a:rPr lang="en-US" sz="2000" dirty="0">
                <a:effectLst/>
              </a:rPr>
              <a:t> </a:t>
            </a:r>
            <a:r>
              <a:rPr lang="en-US" sz="2000" dirty="0" err="1">
                <a:effectLst/>
              </a:rPr>
              <a:t>је</a:t>
            </a:r>
            <a:r>
              <a:rPr lang="en-US" sz="2000" dirty="0">
                <a:effectLst/>
              </a:rPr>
              <a:t> </a:t>
            </a:r>
            <a:r>
              <a:rPr lang="en-US" sz="2000" dirty="0" err="1">
                <a:effectLst/>
              </a:rPr>
              <a:t>епископ</a:t>
            </a:r>
            <a:r>
              <a:rPr lang="en-US" sz="2000" dirty="0">
                <a:effectLst/>
              </a:rPr>
              <a:t> </a:t>
            </a:r>
            <a:r>
              <a:rPr lang="en-US" sz="2000" dirty="0" err="1">
                <a:effectLst/>
              </a:rPr>
              <a:t>седео</a:t>
            </a:r>
            <a:r>
              <a:rPr lang="en-US" sz="2000" dirty="0">
                <a:effectLst/>
              </a:rPr>
              <a:t> </a:t>
            </a:r>
            <a:r>
              <a:rPr lang="en-US" sz="2000" dirty="0" err="1">
                <a:effectLst/>
              </a:rPr>
              <a:t>на</a:t>
            </a:r>
            <a:r>
              <a:rPr lang="en-US" sz="2000" dirty="0">
                <a:effectLst/>
              </a:rPr>
              <a:t> </a:t>
            </a:r>
            <a:r>
              <a:rPr lang="en-US" sz="2000" dirty="0" err="1">
                <a:effectLst/>
              </a:rPr>
              <a:t>средишњем</a:t>
            </a:r>
            <a:r>
              <a:rPr lang="en-US" sz="2000" dirty="0">
                <a:effectLst/>
              </a:rPr>
              <a:t> </a:t>
            </a:r>
            <a:r>
              <a:rPr lang="en-US" sz="2000" dirty="0" err="1">
                <a:effectLst/>
              </a:rPr>
              <a:t>месту</a:t>
            </a:r>
            <a:r>
              <a:rPr lang="en-US" sz="2000" dirty="0">
                <a:effectLst/>
              </a:rPr>
              <a:t> </a:t>
            </a:r>
            <a:r>
              <a:rPr lang="en-US" sz="2000" dirty="0" err="1">
                <a:effectLst/>
              </a:rPr>
              <a:t>престола</a:t>
            </a:r>
            <a:r>
              <a:rPr lang="en-US" sz="2000" dirty="0">
                <a:effectLst/>
              </a:rPr>
              <a:t> </a:t>
            </a:r>
            <a:r>
              <a:rPr lang="en-US" sz="2000" dirty="0" err="1">
                <a:effectLst/>
              </a:rPr>
              <a:t>који</a:t>
            </a:r>
            <a:r>
              <a:rPr lang="en-US" sz="2000" dirty="0">
                <a:effectLst/>
              </a:rPr>
              <a:t> </a:t>
            </a:r>
            <a:r>
              <a:rPr lang="en-US" sz="2000" dirty="0" err="1">
                <a:effectLst/>
              </a:rPr>
              <a:t>је</a:t>
            </a:r>
            <a:r>
              <a:rPr lang="en-US" sz="2000" dirty="0">
                <a:effectLst/>
              </a:rPr>
              <a:t> </a:t>
            </a:r>
            <a:r>
              <a:rPr lang="en-US" sz="2000" dirty="0" err="1">
                <a:effectLst/>
              </a:rPr>
              <a:t>био</a:t>
            </a:r>
            <a:r>
              <a:rPr lang="en-US" sz="2000" dirty="0">
                <a:effectLst/>
              </a:rPr>
              <a:t> </a:t>
            </a:r>
            <a:r>
              <a:rPr lang="en-US" sz="2000" dirty="0" err="1">
                <a:effectLst/>
              </a:rPr>
              <a:t>прекривен</a:t>
            </a:r>
            <a:r>
              <a:rPr lang="en-US" sz="2000" dirty="0">
                <a:effectLst/>
              </a:rPr>
              <a:t> </a:t>
            </a:r>
            <a:r>
              <a:rPr lang="en-US" sz="2000" dirty="0" err="1">
                <a:effectLst/>
              </a:rPr>
              <a:t>белом</a:t>
            </a:r>
            <a:r>
              <a:rPr lang="en-US" sz="2000" dirty="0">
                <a:effectLst/>
              </a:rPr>
              <a:t> </a:t>
            </a:r>
            <a:r>
              <a:rPr lang="en-US" sz="2000" dirty="0" err="1">
                <a:effectLst/>
              </a:rPr>
              <a:t>платненом</a:t>
            </a:r>
            <a:r>
              <a:rPr lang="en-US" sz="2000" dirty="0">
                <a:effectLst/>
              </a:rPr>
              <a:t> </a:t>
            </a:r>
            <a:r>
              <a:rPr lang="en-US" sz="2000" dirty="0" err="1">
                <a:effectLst/>
              </a:rPr>
              <a:t>тканином</a:t>
            </a:r>
            <a:r>
              <a:rPr lang="sr-Cyrl-RS" sz="2000" dirty="0">
                <a:effectLst/>
              </a:rPr>
              <a:t>. </a:t>
            </a:r>
            <a:r>
              <a:rPr lang="en-US" sz="2000" dirty="0" err="1">
                <a:effectLst/>
              </a:rPr>
              <a:t>Презвитери</a:t>
            </a:r>
            <a:r>
              <a:rPr lang="en-US" sz="2000" dirty="0">
                <a:effectLst/>
              </a:rPr>
              <a:t> </a:t>
            </a:r>
            <a:r>
              <a:rPr lang="en-US" sz="2000" dirty="0" err="1">
                <a:effectLst/>
              </a:rPr>
              <a:t>су</a:t>
            </a:r>
            <a:r>
              <a:rPr lang="en-US" sz="2000" dirty="0">
                <a:effectLst/>
              </a:rPr>
              <a:t> </a:t>
            </a:r>
            <a:r>
              <a:rPr lang="en-US" sz="2000" dirty="0" err="1">
                <a:effectLst/>
              </a:rPr>
              <a:t>седели</a:t>
            </a:r>
            <a:r>
              <a:rPr lang="en-US" sz="2000" dirty="0">
                <a:effectLst/>
              </a:rPr>
              <a:t> у </a:t>
            </a:r>
            <a:r>
              <a:rPr lang="en-US" sz="2000" dirty="0" err="1">
                <a:effectLst/>
              </a:rPr>
              <a:t>полукругу</a:t>
            </a:r>
            <a:r>
              <a:rPr lang="en-US" sz="2000" dirty="0">
                <a:effectLst/>
              </a:rPr>
              <a:t> </a:t>
            </a:r>
            <a:r>
              <a:rPr lang="en-US" sz="2000" dirty="0" err="1">
                <a:effectLst/>
              </a:rPr>
              <a:t>са</a:t>
            </a:r>
            <a:r>
              <a:rPr lang="en-US" sz="2000" dirty="0">
                <a:effectLst/>
              </a:rPr>
              <a:t> </a:t>
            </a:r>
            <a:r>
              <a:rPr lang="en-US" sz="2000" dirty="0" err="1">
                <a:effectLst/>
              </a:rPr>
              <a:t>леве</a:t>
            </a:r>
            <a:r>
              <a:rPr lang="en-US" sz="2000" dirty="0">
                <a:effectLst/>
              </a:rPr>
              <a:t> и </a:t>
            </a:r>
            <a:r>
              <a:rPr lang="en-US" sz="2000" dirty="0" err="1">
                <a:effectLst/>
              </a:rPr>
              <a:t>десне</a:t>
            </a:r>
            <a:r>
              <a:rPr lang="en-US" sz="2000" dirty="0">
                <a:effectLst/>
              </a:rPr>
              <a:t> </a:t>
            </a:r>
            <a:r>
              <a:rPr lang="en-US" sz="2000" dirty="0" err="1">
                <a:effectLst/>
              </a:rPr>
              <a:t>стране</a:t>
            </a:r>
            <a:r>
              <a:rPr lang="en-US" sz="2000" dirty="0">
                <a:effectLst/>
              </a:rPr>
              <a:t> </a:t>
            </a:r>
            <a:r>
              <a:rPr lang="en-US" sz="2000" dirty="0" err="1">
                <a:effectLst/>
              </a:rPr>
              <a:t>предстојатеља</a:t>
            </a:r>
            <a:r>
              <a:rPr lang="en-US" sz="2000" dirty="0">
                <a:effectLst/>
              </a:rPr>
              <a:t>. </a:t>
            </a:r>
            <a:r>
              <a:rPr lang="en-US" sz="2000" dirty="0" err="1">
                <a:effectLst/>
              </a:rPr>
              <a:t>Два</a:t>
            </a:r>
            <a:r>
              <a:rPr lang="en-US" sz="2000" dirty="0">
                <a:effectLst/>
              </a:rPr>
              <a:t> </a:t>
            </a:r>
            <a:r>
              <a:rPr lang="en-US" sz="2000" dirty="0" err="1">
                <a:effectLst/>
              </a:rPr>
              <a:t>ђакона</a:t>
            </a:r>
            <a:r>
              <a:rPr lang="en-US" sz="2000" dirty="0">
                <a:effectLst/>
              </a:rPr>
              <a:t> </a:t>
            </a:r>
            <a:r>
              <a:rPr lang="en-US" sz="2000" dirty="0" err="1">
                <a:effectLst/>
              </a:rPr>
              <a:t>су</a:t>
            </a:r>
            <a:r>
              <a:rPr lang="en-US" sz="2000" dirty="0">
                <a:effectLst/>
              </a:rPr>
              <a:t> </a:t>
            </a:r>
            <a:r>
              <a:rPr lang="en-US" sz="2000" dirty="0" err="1">
                <a:effectLst/>
              </a:rPr>
              <a:t>стајала</a:t>
            </a:r>
            <a:r>
              <a:rPr lang="en-US" sz="2000" dirty="0">
                <a:effectLst/>
              </a:rPr>
              <a:t> </a:t>
            </a:r>
            <a:r>
              <a:rPr lang="en-US" sz="2000" dirty="0" err="1">
                <a:effectLst/>
              </a:rPr>
              <a:t>са</a:t>
            </a:r>
            <a:r>
              <a:rPr lang="en-US" sz="2000" dirty="0">
                <a:effectLst/>
              </a:rPr>
              <a:t> </a:t>
            </a:r>
            <a:r>
              <a:rPr lang="en-US" sz="2000" dirty="0" err="1">
                <a:effectLst/>
              </a:rPr>
              <a:t>леве</a:t>
            </a:r>
            <a:r>
              <a:rPr lang="en-US" sz="2000" dirty="0">
                <a:effectLst/>
              </a:rPr>
              <a:t> и </a:t>
            </a:r>
            <a:r>
              <a:rPr lang="en-US" sz="2000" dirty="0" err="1">
                <a:effectLst/>
              </a:rPr>
              <a:t>десне</a:t>
            </a:r>
            <a:r>
              <a:rPr lang="en-US" sz="2000" dirty="0">
                <a:effectLst/>
              </a:rPr>
              <a:t> </a:t>
            </a:r>
            <a:r>
              <a:rPr lang="en-US" sz="2000" dirty="0" err="1">
                <a:effectLst/>
              </a:rPr>
              <a:t>стране</a:t>
            </a:r>
            <a:r>
              <a:rPr lang="en-US" sz="2000" dirty="0">
                <a:effectLst/>
              </a:rPr>
              <a:t>, </a:t>
            </a:r>
            <a:r>
              <a:rPr lang="en-US" sz="2000" dirty="0" err="1">
                <a:effectLst/>
              </a:rPr>
              <a:t>док</a:t>
            </a:r>
            <a:r>
              <a:rPr lang="en-US" sz="2000" dirty="0">
                <a:effectLst/>
              </a:rPr>
              <a:t> </a:t>
            </a:r>
            <a:r>
              <a:rPr lang="en-US" sz="2000" dirty="0" err="1">
                <a:effectLst/>
              </a:rPr>
              <a:t>су</a:t>
            </a:r>
            <a:r>
              <a:rPr lang="en-US" sz="2000" dirty="0">
                <a:effectLst/>
              </a:rPr>
              <a:t> </a:t>
            </a:r>
            <a:r>
              <a:rPr lang="en-US" sz="2000" dirty="0" err="1">
                <a:effectLst/>
              </a:rPr>
              <a:t>остали</a:t>
            </a:r>
            <a:r>
              <a:rPr lang="en-US" sz="2000" dirty="0">
                <a:effectLst/>
              </a:rPr>
              <a:t> </a:t>
            </a:r>
            <a:r>
              <a:rPr lang="en-US" sz="2000" dirty="0" err="1">
                <a:effectLst/>
              </a:rPr>
              <a:t>имали</a:t>
            </a:r>
            <a:r>
              <a:rPr lang="en-US" sz="2000" dirty="0">
                <a:effectLst/>
              </a:rPr>
              <a:t> </a:t>
            </a:r>
            <a:r>
              <a:rPr lang="en-US" sz="2000" dirty="0" err="1">
                <a:effectLst/>
              </a:rPr>
              <a:t>улогу</a:t>
            </a:r>
            <a:r>
              <a:rPr lang="en-US" sz="2000" dirty="0">
                <a:effectLst/>
              </a:rPr>
              <a:t> </a:t>
            </a:r>
            <a:r>
              <a:rPr lang="en-US" sz="2000" dirty="0" err="1">
                <a:effectLst/>
              </a:rPr>
              <a:t>да</a:t>
            </a:r>
            <a:r>
              <a:rPr lang="en-US" sz="2000" dirty="0">
                <a:effectLst/>
              </a:rPr>
              <a:t> </a:t>
            </a:r>
            <a:r>
              <a:rPr lang="en-US" sz="2000" dirty="0" err="1">
                <a:effectLst/>
              </a:rPr>
              <a:t>одржавају</a:t>
            </a:r>
            <a:r>
              <a:rPr lang="en-US" sz="2000" dirty="0">
                <a:effectLst/>
              </a:rPr>
              <a:t> </a:t>
            </a:r>
            <a:r>
              <a:rPr lang="en-US" sz="2000" dirty="0" err="1">
                <a:effectLst/>
              </a:rPr>
              <a:t>пажњу</a:t>
            </a:r>
            <a:r>
              <a:rPr lang="en-US" sz="2000" dirty="0">
                <a:effectLst/>
              </a:rPr>
              <a:t> </a:t>
            </a:r>
            <a:r>
              <a:rPr lang="en-US" sz="2000" dirty="0" err="1">
                <a:effectLst/>
              </a:rPr>
              <a:t>народа</a:t>
            </a:r>
            <a:r>
              <a:rPr lang="en-US" sz="2000" dirty="0">
                <a:effectLst/>
              </a:rPr>
              <a:t>. </a:t>
            </a:r>
            <a:r>
              <a:rPr lang="en-US" sz="2000" dirty="0" err="1">
                <a:effectLst/>
              </a:rPr>
              <a:t>Народ</a:t>
            </a:r>
            <a:r>
              <a:rPr lang="en-US" sz="2000" dirty="0">
                <a:effectLst/>
              </a:rPr>
              <a:t> </a:t>
            </a:r>
            <a:r>
              <a:rPr lang="en-US" sz="2000" dirty="0" err="1">
                <a:effectLst/>
              </a:rPr>
              <a:t>је</a:t>
            </a:r>
            <a:r>
              <a:rPr lang="en-US" sz="2000" dirty="0">
                <a:effectLst/>
              </a:rPr>
              <a:t> </a:t>
            </a:r>
            <a:r>
              <a:rPr lang="en-US" sz="2000" dirty="0" err="1">
                <a:effectLst/>
              </a:rPr>
              <a:t>такође</a:t>
            </a:r>
            <a:r>
              <a:rPr lang="en-US" sz="2000" dirty="0">
                <a:effectLst/>
              </a:rPr>
              <a:t> </a:t>
            </a:r>
            <a:r>
              <a:rPr lang="en-US" sz="2000" dirty="0" err="1">
                <a:effectLst/>
              </a:rPr>
              <a:t>био</a:t>
            </a:r>
            <a:r>
              <a:rPr lang="en-US" sz="2000" dirty="0">
                <a:effectLst/>
              </a:rPr>
              <a:t> </a:t>
            </a:r>
            <a:r>
              <a:rPr lang="en-US" sz="2000" dirty="0" err="1">
                <a:effectLst/>
              </a:rPr>
              <a:t>подељен</a:t>
            </a:r>
            <a:r>
              <a:rPr lang="en-US" sz="2000" dirty="0">
                <a:effectLst/>
              </a:rPr>
              <a:t> </a:t>
            </a:r>
            <a:r>
              <a:rPr lang="en-US" sz="2000" dirty="0" err="1">
                <a:effectLst/>
              </a:rPr>
              <a:t>на</a:t>
            </a:r>
            <a:r>
              <a:rPr lang="en-US" sz="2000" dirty="0">
                <a:effectLst/>
              </a:rPr>
              <a:t> </a:t>
            </a:r>
            <a:r>
              <a:rPr lang="en-US" sz="2000" dirty="0" err="1">
                <a:effectLst/>
              </a:rPr>
              <a:t>два</a:t>
            </a:r>
            <a:r>
              <a:rPr lang="en-US" sz="2000" dirty="0">
                <a:effectLst/>
              </a:rPr>
              <a:t> </a:t>
            </a:r>
            <a:r>
              <a:rPr lang="en-US" sz="2000" dirty="0" err="1">
                <a:effectLst/>
              </a:rPr>
              <a:t>дела</a:t>
            </a:r>
            <a:r>
              <a:rPr lang="en-US" sz="2000" dirty="0">
                <a:effectLst/>
              </a:rPr>
              <a:t>. </a:t>
            </a:r>
            <a:r>
              <a:rPr lang="sr-Cyrl-RS" sz="2000" dirty="0">
                <a:effectLst/>
              </a:rPr>
              <a:t>Они који су се припремали за крштење</a:t>
            </a:r>
            <a:r>
              <a:rPr lang="en-US" sz="2000" dirty="0">
                <a:effectLst/>
              </a:rPr>
              <a:t> и </a:t>
            </a:r>
            <a:r>
              <a:rPr lang="en-US" sz="2000" dirty="0" err="1">
                <a:effectLst/>
              </a:rPr>
              <a:t>странци</a:t>
            </a:r>
            <a:r>
              <a:rPr lang="en-US" sz="2000" dirty="0">
                <a:effectLst/>
              </a:rPr>
              <a:t> </a:t>
            </a:r>
            <a:r>
              <a:rPr lang="en-US" sz="2000" dirty="0" err="1">
                <a:effectLst/>
              </a:rPr>
              <a:t>су</a:t>
            </a:r>
            <a:r>
              <a:rPr lang="en-US" sz="2000" dirty="0">
                <a:effectLst/>
              </a:rPr>
              <a:t> </a:t>
            </a:r>
            <a:r>
              <a:rPr lang="en-US" sz="2000" dirty="0" err="1">
                <a:effectLst/>
              </a:rPr>
              <a:t>се</a:t>
            </a:r>
            <a:r>
              <a:rPr lang="en-US" sz="2000" dirty="0">
                <a:effectLst/>
              </a:rPr>
              <a:t> </a:t>
            </a:r>
            <a:r>
              <a:rPr lang="en-US" sz="2000" dirty="0" err="1">
                <a:effectLst/>
              </a:rPr>
              <a:t>налазили</a:t>
            </a:r>
            <a:r>
              <a:rPr lang="en-US" sz="2000" dirty="0">
                <a:effectLst/>
              </a:rPr>
              <a:t> </a:t>
            </a:r>
            <a:r>
              <a:rPr lang="en-US" sz="2000" dirty="0" err="1">
                <a:effectLst/>
              </a:rPr>
              <a:t>позади</a:t>
            </a:r>
            <a:r>
              <a:rPr lang="en-US" sz="2000" dirty="0">
                <a:effectLst/>
              </a:rPr>
              <a:t>. </a:t>
            </a:r>
            <a:r>
              <a:rPr lang="en-US" sz="2000" dirty="0" err="1">
                <a:effectLst/>
              </a:rPr>
              <a:t>Када</a:t>
            </a:r>
            <a:r>
              <a:rPr lang="en-US" sz="2000" dirty="0">
                <a:effectLst/>
              </a:rPr>
              <a:t> </a:t>
            </a:r>
            <a:r>
              <a:rPr lang="en-US" sz="2000" dirty="0" err="1">
                <a:effectLst/>
              </a:rPr>
              <a:t>је</a:t>
            </a:r>
            <a:r>
              <a:rPr lang="en-US" sz="2000" dirty="0">
                <a:effectLst/>
              </a:rPr>
              <a:t> </a:t>
            </a:r>
            <a:r>
              <a:rPr lang="en-US" sz="2000" dirty="0" err="1">
                <a:effectLst/>
              </a:rPr>
              <a:t>дошло</a:t>
            </a:r>
            <a:r>
              <a:rPr lang="en-US" sz="2000" dirty="0">
                <a:effectLst/>
              </a:rPr>
              <a:t> </a:t>
            </a:r>
            <a:r>
              <a:rPr lang="en-US" sz="2000" dirty="0" err="1">
                <a:effectLst/>
              </a:rPr>
              <a:t>до</a:t>
            </a:r>
            <a:r>
              <a:rPr lang="en-US" sz="2000" dirty="0">
                <a:effectLst/>
              </a:rPr>
              <a:t> </a:t>
            </a:r>
            <a:r>
              <a:rPr lang="en-US" sz="2000" dirty="0" err="1">
                <a:effectLst/>
              </a:rPr>
              <a:t>усвајања</a:t>
            </a:r>
            <a:r>
              <a:rPr lang="en-US" sz="2000" dirty="0">
                <a:effectLst/>
              </a:rPr>
              <a:t> </a:t>
            </a:r>
            <a:r>
              <a:rPr lang="en-US" sz="2000" dirty="0" err="1">
                <a:effectLst/>
              </a:rPr>
              <a:t>овога</a:t>
            </a:r>
            <a:r>
              <a:rPr lang="en-US" sz="2000" dirty="0">
                <a:effectLst/>
              </a:rPr>
              <a:t> </a:t>
            </a:r>
            <a:r>
              <a:rPr lang="en-US" sz="2000" dirty="0" err="1">
                <a:effectLst/>
              </a:rPr>
              <a:t>поретка</a:t>
            </a:r>
            <a:r>
              <a:rPr lang="en-US" sz="2000" dirty="0">
                <a:effectLst/>
              </a:rPr>
              <a:t> </a:t>
            </a:r>
            <a:r>
              <a:rPr lang="en-US" sz="2000" dirty="0" err="1">
                <a:effectLst/>
              </a:rPr>
              <a:t>данас</a:t>
            </a:r>
            <a:r>
              <a:rPr lang="en-US" sz="2000" dirty="0">
                <a:effectLst/>
              </a:rPr>
              <a:t> </a:t>
            </a:r>
            <a:r>
              <a:rPr lang="en-US" sz="2000" dirty="0" err="1">
                <a:effectLst/>
              </a:rPr>
              <a:t>не</a:t>
            </a:r>
            <a:r>
              <a:rPr lang="en-US" sz="2000" dirty="0">
                <a:effectLst/>
              </a:rPr>
              <a:t> </a:t>
            </a:r>
            <a:r>
              <a:rPr lang="en-US" sz="2000" dirty="0" err="1">
                <a:effectLst/>
              </a:rPr>
              <a:t>можемо</a:t>
            </a:r>
            <a:r>
              <a:rPr lang="en-US" sz="2000" dirty="0">
                <a:effectLst/>
              </a:rPr>
              <a:t> </a:t>
            </a:r>
            <a:r>
              <a:rPr lang="en-US" sz="2000" dirty="0" err="1">
                <a:effectLst/>
              </a:rPr>
              <a:t>тачно</a:t>
            </a:r>
            <a:r>
              <a:rPr lang="en-US" sz="2000" dirty="0">
                <a:effectLst/>
              </a:rPr>
              <a:t> </a:t>
            </a:r>
            <a:r>
              <a:rPr lang="en-US" sz="2000" dirty="0" err="1">
                <a:effectLst/>
              </a:rPr>
              <a:t>рећи</a:t>
            </a:r>
            <a:r>
              <a:rPr lang="en-US" sz="2000" dirty="0">
                <a:effectLst/>
              </a:rPr>
              <a:t>, </a:t>
            </a:r>
            <a:r>
              <a:rPr lang="en-US" sz="2000" dirty="0" err="1">
                <a:effectLst/>
              </a:rPr>
              <a:t>али</a:t>
            </a:r>
            <a:r>
              <a:rPr lang="en-US" sz="2000" dirty="0">
                <a:effectLst/>
              </a:rPr>
              <a:t> </a:t>
            </a:r>
            <a:r>
              <a:rPr lang="en-US" sz="2000" dirty="0" err="1">
                <a:effectLst/>
              </a:rPr>
              <a:t>засигурно</a:t>
            </a:r>
            <a:r>
              <a:rPr lang="en-US" sz="2000" dirty="0">
                <a:effectLst/>
              </a:rPr>
              <a:t> </a:t>
            </a:r>
            <a:r>
              <a:rPr lang="en-US" sz="2000" dirty="0" err="1">
                <a:effectLst/>
              </a:rPr>
              <a:t>да</a:t>
            </a:r>
            <a:r>
              <a:rPr lang="en-US" sz="2000" dirty="0">
                <a:effectLst/>
              </a:rPr>
              <a:t> </a:t>
            </a:r>
            <a:r>
              <a:rPr lang="en-US" sz="2000" dirty="0" err="1">
                <a:effectLst/>
              </a:rPr>
              <a:t>је</a:t>
            </a:r>
            <a:r>
              <a:rPr lang="en-US" sz="2000" dirty="0">
                <a:effectLst/>
              </a:rPr>
              <a:t> </a:t>
            </a:r>
            <a:r>
              <a:rPr lang="en-US" sz="2000" dirty="0" err="1">
                <a:effectLst/>
              </a:rPr>
              <a:t>он</a:t>
            </a:r>
            <a:r>
              <a:rPr lang="en-US" sz="2000" dirty="0">
                <a:effectLst/>
              </a:rPr>
              <a:t> </a:t>
            </a:r>
            <a:r>
              <a:rPr lang="en-US" sz="2000" dirty="0" err="1">
                <a:effectLst/>
              </a:rPr>
              <a:t>постоја</a:t>
            </a:r>
            <a:r>
              <a:rPr lang="sr-Cyrl-RS" sz="2000" dirty="0">
                <a:effectLst/>
              </a:rPr>
              <a:t>о у првом веку</a:t>
            </a:r>
            <a:r>
              <a:rPr lang="sr-Cyrl-RS" sz="2000" dirty="0" smtClean="0">
                <a:effectLst/>
              </a:rPr>
              <a:t>. </a:t>
            </a:r>
            <a:r>
              <a:rPr lang="sr-Cyrl-RS" sz="2200" dirty="0">
                <a:effectLst/>
              </a:rPr>
              <a:t>П</a:t>
            </a:r>
            <a:r>
              <a:rPr lang="en-US" sz="2200" dirty="0" err="1">
                <a:effectLst/>
              </a:rPr>
              <a:t>редстојатељ</a:t>
            </a:r>
            <a:r>
              <a:rPr lang="en-US" sz="2200" dirty="0">
                <a:effectLst/>
              </a:rPr>
              <a:t> </a:t>
            </a:r>
            <a:r>
              <a:rPr lang="en-US" sz="2200" dirty="0" err="1">
                <a:effectLst/>
              </a:rPr>
              <a:t>прве</a:t>
            </a:r>
            <a:r>
              <a:rPr lang="en-US" sz="2200" dirty="0">
                <a:effectLst/>
              </a:rPr>
              <a:t> </a:t>
            </a:r>
            <a:r>
              <a:rPr lang="en-US" sz="2200" dirty="0" err="1">
                <a:effectLst/>
              </a:rPr>
              <a:t>евхаристијске</a:t>
            </a:r>
            <a:r>
              <a:rPr lang="en-US" sz="2200" dirty="0">
                <a:effectLst/>
              </a:rPr>
              <a:t> </a:t>
            </a:r>
            <a:r>
              <a:rPr lang="en-US" sz="2200" dirty="0" err="1">
                <a:effectLst/>
              </a:rPr>
              <a:t>заједнице</a:t>
            </a:r>
            <a:r>
              <a:rPr lang="en-US" sz="2200" dirty="0">
                <a:effectLst/>
              </a:rPr>
              <a:t> у </a:t>
            </a:r>
            <a:r>
              <a:rPr lang="en-US" sz="2200" dirty="0" err="1">
                <a:effectLst/>
              </a:rPr>
              <a:t>Јерусалиму</a:t>
            </a:r>
            <a:r>
              <a:rPr lang="en-US" sz="2200" dirty="0">
                <a:effectLst/>
              </a:rPr>
              <a:t> </a:t>
            </a:r>
            <a:r>
              <a:rPr lang="en-US" sz="2200" dirty="0" err="1">
                <a:effectLst/>
              </a:rPr>
              <a:t>био</a:t>
            </a:r>
            <a:r>
              <a:rPr lang="en-US" sz="2200" dirty="0">
                <a:effectLst/>
              </a:rPr>
              <a:t> </a:t>
            </a:r>
            <a:r>
              <a:rPr lang="en-US" sz="2200" dirty="0" err="1">
                <a:effectLst/>
              </a:rPr>
              <a:t>је</a:t>
            </a:r>
            <a:r>
              <a:rPr lang="en-US" sz="2200" dirty="0">
                <a:effectLst/>
              </a:rPr>
              <a:t> </a:t>
            </a:r>
            <a:r>
              <a:rPr lang="en-US" sz="2200" dirty="0" err="1">
                <a:effectLst/>
              </a:rPr>
              <a:t>Апостол</a:t>
            </a:r>
            <a:r>
              <a:rPr lang="en-US" sz="2200" dirty="0">
                <a:effectLst/>
              </a:rPr>
              <a:t> </a:t>
            </a:r>
            <a:r>
              <a:rPr lang="en-US" sz="2200" dirty="0" err="1">
                <a:effectLst/>
              </a:rPr>
              <a:t>Петар</a:t>
            </a:r>
            <a:r>
              <a:rPr lang="en-US" sz="2200" dirty="0">
                <a:effectLst/>
              </a:rPr>
              <a:t>, а </a:t>
            </a:r>
            <a:r>
              <a:rPr lang="en-US" sz="2200" dirty="0" err="1">
                <a:effectLst/>
              </a:rPr>
              <a:t>после</a:t>
            </a:r>
            <a:r>
              <a:rPr lang="en-US" sz="2200" dirty="0">
                <a:effectLst/>
              </a:rPr>
              <a:t> </a:t>
            </a:r>
            <a:r>
              <a:rPr lang="en-US" sz="2200" dirty="0" err="1">
                <a:effectLst/>
              </a:rPr>
              <a:t>њега</a:t>
            </a:r>
            <a:r>
              <a:rPr lang="en-US" sz="2200" dirty="0">
                <a:effectLst/>
              </a:rPr>
              <a:t> </a:t>
            </a:r>
            <a:r>
              <a:rPr lang="en-US" sz="2200" dirty="0" err="1">
                <a:effectLst/>
              </a:rPr>
              <a:t>Јаков</a:t>
            </a:r>
            <a:r>
              <a:rPr lang="sr-Cyrl-RS" sz="2200" dirty="0">
                <a:effectLst/>
              </a:rPr>
              <a:t>. </a:t>
            </a:r>
            <a:r>
              <a:rPr lang="en-US" dirty="0">
                <a:effectLst/>
              </a:rPr>
              <a:t/>
            </a:r>
            <a:br>
              <a:rPr lang="en-US" dirty="0">
                <a:effectLst/>
              </a:rPr>
            </a:br>
            <a:endParaRPr lang="en-US" dirty="0"/>
          </a:p>
        </p:txBody>
      </p:sp>
    </p:spTree>
    <p:extLst>
      <p:ext uri="{BB962C8B-B14F-4D97-AF65-F5344CB8AC3E}">
        <p14:creationId xmlns:p14="http://schemas.microsoft.com/office/powerpoint/2010/main" val="24315111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4215936"/>
          </a:xfrm>
        </p:spPr>
        <p:txBody>
          <a:bodyPr>
            <a:normAutofit fontScale="90000"/>
          </a:bodyPr>
          <a:lstStyle/>
          <a:p>
            <a:pPr lvl="0" algn="ctr"/>
            <a:r>
              <a:rPr lang="sr-Cyrl-RS" b="1" dirty="0" smtClean="0">
                <a:effectLst/>
              </a:rPr>
              <a:t/>
            </a:r>
            <a:br>
              <a:rPr lang="sr-Cyrl-RS" b="1" dirty="0" smtClean="0">
                <a:effectLst/>
              </a:rPr>
            </a:br>
            <a:r>
              <a:rPr lang="sr-Cyrl-RS" b="1" dirty="0">
                <a:effectLst/>
              </a:rPr>
              <a:t/>
            </a:r>
            <a:br>
              <a:rPr lang="sr-Cyrl-RS" b="1" dirty="0">
                <a:effectLst/>
              </a:rPr>
            </a:br>
            <a:r>
              <a:rPr lang="sr-Cyrl-RS" b="1" dirty="0" smtClean="0">
                <a:effectLst/>
              </a:rPr>
              <a:t/>
            </a:r>
            <a:br>
              <a:rPr lang="sr-Cyrl-RS" b="1" dirty="0" smtClean="0">
                <a:effectLst/>
              </a:rPr>
            </a:br>
            <a:r>
              <a:rPr lang="sr-Cyrl-RS" b="1" dirty="0">
                <a:effectLst/>
              </a:rPr>
              <a:t/>
            </a:r>
            <a:br>
              <a:rPr lang="sr-Cyrl-RS" b="1" dirty="0">
                <a:effectLst/>
              </a:rPr>
            </a:br>
            <a:r>
              <a:rPr lang="sr-Cyrl-RS" b="1" dirty="0" smtClean="0">
                <a:effectLst/>
              </a:rPr>
              <a:t/>
            </a:r>
            <a:br>
              <a:rPr lang="sr-Cyrl-RS" b="1" dirty="0" smtClean="0">
                <a:effectLst/>
              </a:rPr>
            </a:br>
            <a:r>
              <a:rPr lang="sr-Cyrl-RS" b="1" dirty="0">
                <a:effectLst/>
              </a:rPr>
              <a:t/>
            </a:r>
            <a:br>
              <a:rPr lang="sr-Cyrl-RS" b="1" dirty="0">
                <a:effectLst/>
              </a:rPr>
            </a:br>
            <a:r>
              <a:rPr lang="sr-Cyrl-RS" b="1" dirty="0" smtClean="0">
                <a:effectLst/>
              </a:rPr>
              <a:t/>
            </a:r>
            <a:br>
              <a:rPr lang="sr-Cyrl-RS" b="1" dirty="0" smtClean="0">
                <a:effectLst/>
              </a:rPr>
            </a:br>
            <a:r>
              <a:rPr lang="sr-Cyrl-RS" b="1" dirty="0">
                <a:effectLst/>
              </a:rPr>
              <a:t/>
            </a:r>
            <a:br>
              <a:rPr lang="sr-Cyrl-RS" b="1" dirty="0">
                <a:effectLst/>
              </a:rPr>
            </a:br>
            <a:r>
              <a:rPr lang="sr-Cyrl-RS" b="1" dirty="0" smtClean="0">
                <a:effectLst/>
              </a:rPr>
              <a:t/>
            </a:r>
            <a:br>
              <a:rPr lang="sr-Cyrl-RS" b="1" dirty="0" smtClean="0">
                <a:effectLst/>
              </a:rPr>
            </a:br>
            <a:r>
              <a:rPr lang="sr-Cyrl-RS" b="1" dirty="0">
                <a:effectLst/>
              </a:rPr>
              <a:t/>
            </a:r>
            <a:br>
              <a:rPr lang="sr-Cyrl-RS" b="1" dirty="0">
                <a:effectLst/>
              </a:rPr>
            </a:br>
            <a:r>
              <a:rPr lang="sr-Cyrl-RS" b="1" dirty="0" smtClean="0">
                <a:effectLst/>
              </a:rPr>
              <a:t/>
            </a:r>
            <a:br>
              <a:rPr lang="sr-Cyrl-RS" b="1" dirty="0" smtClean="0">
                <a:effectLst/>
              </a:rPr>
            </a:br>
            <a:r>
              <a:rPr lang="en-US" b="1" dirty="0" smtClean="0">
                <a:effectLst/>
              </a:rPr>
              <a:t> </a:t>
            </a:r>
            <a:r>
              <a:rPr lang="sr-Cyrl-RS" b="1" dirty="0" smtClean="0">
                <a:effectLst/>
              </a:rPr>
              <a:t/>
            </a:r>
            <a:br>
              <a:rPr lang="sr-Cyrl-RS" b="1" dirty="0" smtClean="0">
                <a:effectLst/>
              </a:rPr>
            </a:br>
            <a:r>
              <a:rPr lang="sr-Cyrl-RS" b="1" dirty="0">
                <a:effectLst/>
              </a:rPr>
              <a:t/>
            </a:r>
            <a:br>
              <a:rPr lang="sr-Cyrl-RS" b="1" dirty="0">
                <a:effectLst/>
              </a:rPr>
            </a:br>
            <a:r>
              <a:rPr lang="sr-Cyrl-RS" b="1" dirty="0" smtClean="0">
                <a:effectLst/>
              </a:rPr>
              <a:t/>
            </a:r>
            <a:br>
              <a:rPr lang="sr-Cyrl-RS" b="1" dirty="0" smtClean="0">
                <a:effectLst/>
              </a:rPr>
            </a:br>
            <a:r>
              <a:rPr lang="sr-Cyrl-RS" b="1" dirty="0">
                <a:effectLst/>
              </a:rPr>
              <a:t/>
            </a:r>
            <a:br>
              <a:rPr lang="sr-Cyrl-RS" b="1" dirty="0">
                <a:effectLst/>
              </a:rPr>
            </a:br>
            <a:r>
              <a:rPr lang="sr-Cyrl-RS" sz="2700" b="1" u="sng" dirty="0" smtClean="0">
                <a:effectLst/>
              </a:rPr>
              <a:t>Како </a:t>
            </a:r>
            <a:r>
              <a:rPr lang="sr-Cyrl-RS" sz="2700" b="1" u="sng" dirty="0">
                <a:effectLst/>
              </a:rPr>
              <a:t>се зове новозаветна књига у којој се говори о животу прве  заједнице у Јерусалиму?</a:t>
            </a:r>
            <a:r>
              <a:rPr lang="en-US" sz="2700" dirty="0">
                <a:effectLst/>
              </a:rPr>
              <a:t/>
            </a:r>
            <a:br>
              <a:rPr lang="en-US" sz="2700" dirty="0">
                <a:effectLst/>
              </a:rPr>
            </a:br>
            <a:r>
              <a:rPr lang="sr-Cyrl-RS" b="1" dirty="0">
                <a:effectLst/>
              </a:rPr>
              <a:t> </a:t>
            </a:r>
            <a:r>
              <a:rPr lang="en-US" dirty="0">
                <a:effectLst/>
              </a:rPr>
              <a:t/>
            </a:r>
            <a:br>
              <a:rPr lang="en-US" dirty="0">
                <a:effectLst/>
              </a:rPr>
            </a:br>
            <a:r>
              <a:rPr lang="sr-Cyrl-RS" sz="2200" dirty="0">
                <a:effectLst/>
              </a:rPr>
              <a:t>О првим годинама Христове Цркве приповеда се у књизи Дела Апостолска, коју је написао Јеванђелист Лука (вероватно после 80. године, највероватније у Ефесу) као природни наставак свога Јеванђеља. У погледу књижевне врсте ова два дела се могу сврстати у области античке историјске монографије. Овај тип античке историографије обухватао је излагања о народима, градовима, философским школама, као и доприносима појединаца, тј. јунака. </a:t>
            </a:r>
            <a:r>
              <a:rPr lang="en-US" sz="2200" dirty="0">
                <a:effectLst/>
              </a:rPr>
              <a:t/>
            </a:r>
            <a:br>
              <a:rPr lang="en-US" sz="2200" dirty="0">
                <a:effectLst/>
              </a:rPr>
            </a:br>
            <a:endParaRPr lang="en-US" sz="2200" dirty="0"/>
          </a:p>
        </p:txBody>
      </p:sp>
    </p:spTree>
    <p:extLst>
      <p:ext uri="{BB962C8B-B14F-4D97-AF65-F5344CB8AC3E}">
        <p14:creationId xmlns:p14="http://schemas.microsoft.com/office/powerpoint/2010/main" val="441258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524000"/>
          </a:xfrm>
        </p:spPr>
        <p:txBody>
          <a:bodyPr>
            <a:noAutofit/>
          </a:bodyPr>
          <a:lstStyle/>
          <a:p>
            <a:pPr algn="ctr"/>
            <a:r>
              <a:rPr lang="sr-Cyrl-RS" sz="3200" dirty="0" smtClean="0"/>
              <a:t>Структура данашње Цркве слика је структуре Прве хришћанске заједнице у Јерусалиму</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8903" y="1646238"/>
            <a:ext cx="6786193" cy="4525962"/>
          </a:xfrm>
        </p:spPr>
      </p:pic>
    </p:spTree>
    <p:extLst>
      <p:ext uri="{BB962C8B-B14F-4D97-AF65-F5344CB8AC3E}">
        <p14:creationId xmlns:p14="http://schemas.microsoft.com/office/powerpoint/2010/main" val="626861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457200" y="2362200"/>
            <a:ext cx="8229600" cy="4419600"/>
          </a:xfrm>
        </p:spPr>
        <p:txBody>
          <a:bodyPr>
            <a:normAutofit fontScale="90000"/>
          </a:bodyPr>
          <a:lstStyle/>
          <a:p>
            <a:pPr lvl="0" algn="ctr"/>
            <a:r>
              <a:rPr lang="sr-Cyrl-RS" sz="2200" b="1" u="sng" dirty="0" smtClean="0">
                <a:effectLst/>
              </a:rPr>
              <a:t/>
            </a:r>
            <a:br>
              <a:rPr lang="sr-Cyrl-RS" sz="2200" b="1" u="sng" dirty="0" smtClean="0">
                <a:effectLst/>
              </a:rPr>
            </a:br>
            <a:r>
              <a:rPr lang="sr-Cyrl-RS" sz="2200" b="1" u="sng" dirty="0">
                <a:effectLst/>
              </a:rPr>
              <a:t/>
            </a:r>
            <a:br>
              <a:rPr lang="sr-Cyrl-RS" sz="2200" b="1" u="sng" dirty="0">
                <a:effectLst/>
              </a:rPr>
            </a:br>
            <a:r>
              <a:rPr lang="sr-Cyrl-RS" sz="2200" b="1" u="sng" dirty="0" smtClean="0">
                <a:effectLst/>
              </a:rPr>
              <a:t/>
            </a:r>
            <a:br>
              <a:rPr lang="sr-Cyrl-RS" sz="2200" b="1" u="sng" dirty="0" smtClean="0">
                <a:effectLst/>
              </a:rPr>
            </a:br>
            <a:r>
              <a:rPr lang="sr-Cyrl-RS" sz="2200" b="1" u="sng" dirty="0" smtClean="0">
                <a:effectLst/>
              </a:rPr>
              <a:t/>
            </a:r>
            <a:br>
              <a:rPr lang="sr-Cyrl-RS" sz="2200" b="1" u="sng" dirty="0" smtClean="0">
                <a:effectLst/>
              </a:rPr>
            </a:br>
            <a:r>
              <a:rPr lang="sr-Cyrl-RS" sz="2200" b="1" u="sng" dirty="0">
                <a:effectLst/>
              </a:rPr>
              <a:t/>
            </a:r>
            <a:br>
              <a:rPr lang="sr-Cyrl-RS" sz="2200" b="1" u="sng" dirty="0">
                <a:effectLst/>
              </a:rPr>
            </a:br>
            <a:r>
              <a:rPr lang="sr-Cyrl-RS" sz="2200" b="1" u="sng" dirty="0" smtClean="0">
                <a:effectLst/>
              </a:rPr>
              <a:t/>
            </a:r>
            <a:br>
              <a:rPr lang="sr-Cyrl-RS" sz="2200" b="1" u="sng" dirty="0" smtClean="0">
                <a:effectLst/>
              </a:rPr>
            </a:br>
            <a:r>
              <a:rPr lang="sr-Cyrl-RS" sz="2200" b="1" u="sng" dirty="0">
                <a:effectLst/>
              </a:rPr>
              <a:t/>
            </a:r>
            <a:br>
              <a:rPr lang="sr-Cyrl-RS" sz="2200" b="1" u="sng" dirty="0">
                <a:effectLst/>
              </a:rPr>
            </a:br>
            <a:r>
              <a:rPr lang="sr-Cyrl-RS" sz="2200" b="1" u="sng" dirty="0" smtClean="0">
                <a:effectLst/>
              </a:rPr>
              <a:t/>
            </a:r>
            <a:br>
              <a:rPr lang="sr-Cyrl-RS" sz="2200" b="1" u="sng" dirty="0" smtClean="0">
                <a:effectLst/>
              </a:rPr>
            </a:br>
            <a:r>
              <a:rPr lang="sr-Cyrl-RS" sz="2200" b="1" u="sng" dirty="0">
                <a:effectLst/>
              </a:rPr>
              <a:t/>
            </a:r>
            <a:br>
              <a:rPr lang="sr-Cyrl-RS" sz="2200" b="1" u="sng" dirty="0">
                <a:effectLst/>
              </a:rPr>
            </a:br>
            <a:r>
              <a:rPr lang="sr-Cyrl-RS" sz="2200" b="1" u="sng" dirty="0" smtClean="0">
                <a:effectLst/>
              </a:rPr>
              <a:t>Да </a:t>
            </a:r>
            <a:r>
              <a:rPr lang="sr-Cyrl-RS" sz="2200" b="1" u="sng" dirty="0">
                <a:effectLst/>
              </a:rPr>
              <a:t>ли је првобитна заједница имала управну власт?</a:t>
            </a:r>
            <a:r>
              <a:rPr lang="en-US" sz="2200" dirty="0">
                <a:effectLst/>
              </a:rPr>
              <a:t/>
            </a:r>
            <a:br>
              <a:rPr lang="en-US" sz="2200" dirty="0">
                <a:effectLst/>
              </a:rPr>
            </a:br>
            <a:r>
              <a:rPr lang="sr-Cyrl-RS" sz="2200" dirty="0">
                <a:effectLst/>
              </a:rPr>
              <a:t> </a:t>
            </a:r>
            <a:r>
              <a:rPr lang="en-US" sz="2200" dirty="0">
                <a:effectLst/>
              </a:rPr>
              <a:t/>
            </a:r>
            <a:br>
              <a:rPr lang="en-US" sz="2200" dirty="0">
                <a:effectLst/>
              </a:rPr>
            </a:br>
            <a:r>
              <a:rPr lang="en-US" sz="2200" dirty="0" err="1">
                <a:effectLst/>
              </a:rPr>
              <a:t>Улога</a:t>
            </a:r>
            <a:r>
              <a:rPr lang="en-US" sz="2200" dirty="0">
                <a:effectLst/>
              </a:rPr>
              <a:t> </a:t>
            </a:r>
            <a:r>
              <a:rPr lang="en-US" sz="2200" dirty="0" err="1">
                <a:effectLst/>
              </a:rPr>
              <a:t>епископа</a:t>
            </a:r>
            <a:r>
              <a:rPr lang="en-US" sz="2200" dirty="0">
                <a:effectLst/>
              </a:rPr>
              <a:t> </a:t>
            </a:r>
            <a:r>
              <a:rPr lang="en-US" sz="2200" dirty="0" err="1">
                <a:effectLst/>
              </a:rPr>
              <a:t>или</a:t>
            </a:r>
            <a:r>
              <a:rPr lang="en-US" sz="2200" dirty="0">
                <a:effectLst/>
              </a:rPr>
              <a:t> </a:t>
            </a:r>
            <a:r>
              <a:rPr lang="en-US" sz="2200" dirty="0" err="1">
                <a:effectLst/>
              </a:rPr>
              <a:t>првог</a:t>
            </a:r>
            <a:r>
              <a:rPr lang="en-US" sz="2200" dirty="0">
                <a:effectLst/>
              </a:rPr>
              <a:t> </a:t>
            </a:r>
            <a:r>
              <a:rPr lang="en-US" sz="2200" dirty="0" err="1">
                <a:effectLst/>
              </a:rPr>
              <a:t>међу</a:t>
            </a:r>
            <a:r>
              <a:rPr lang="en-US" sz="2200" dirty="0">
                <a:effectLst/>
              </a:rPr>
              <a:t> </a:t>
            </a:r>
            <a:r>
              <a:rPr lang="en-US" sz="2200" dirty="0" err="1">
                <a:effectLst/>
              </a:rPr>
              <a:t>презвитерима</a:t>
            </a:r>
            <a:r>
              <a:rPr lang="en-US" sz="2200" dirty="0">
                <a:effectLst/>
              </a:rPr>
              <a:t> </a:t>
            </a:r>
            <a:r>
              <a:rPr lang="en-US" sz="2200" dirty="0" err="1">
                <a:effectLst/>
              </a:rPr>
              <a:t>се</a:t>
            </a:r>
            <a:r>
              <a:rPr lang="en-US" sz="2200" dirty="0">
                <a:effectLst/>
              </a:rPr>
              <a:t> </a:t>
            </a:r>
            <a:r>
              <a:rPr lang="en-US" sz="2200" dirty="0" err="1">
                <a:effectLst/>
              </a:rPr>
              <a:t>није</a:t>
            </a:r>
            <a:r>
              <a:rPr lang="en-US" sz="2200" dirty="0">
                <a:effectLst/>
              </a:rPr>
              <a:t> </a:t>
            </a:r>
            <a:r>
              <a:rPr lang="en-US" sz="2200" dirty="0" err="1">
                <a:effectLst/>
              </a:rPr>
              <a:t>сводила</a:t>
            </a:r>
            <a:r>
              <a:rPr lang="en-US" sz="2200" dirty="0">
                <a:effectLst/>
              </a:rPr>
              <a:t> </a:t>
            </a:r>
            <a:r>
              <a:rPr lang="en-US" sz="2200" dirty="0" err="1">
                <a:effectLst/>
              </a:rPr>
              <a:t>само</a:t>
            </a:r>
            <a:r>
              <a:rPr lang="en-US" sz="2200" dirty="0">
                <a:effectLst/>
              </a:rPr>
              <a:t> </a:t>
            </a:r>
            <a:r>
              <a:rPr lang="en-US" sz="2200" dirty="0" err="1">
                <a:effectLst/>
              </a:rPr>
              <a:t>на</a:t>
            </a:r>
            <a:r>
              <a:rPr lang="en-US" sz="2200" dirty="0">
                <a:effectLst/>
              </a:rPr>
              <a:t> </a:t>
            </a:r>
            <a:r>
              <a:rPr lang="en-US" sz="2200" dirty="0" err="1">
                <a:effectLst/>
              </a:rPr>
              <a:t>вршење</a:t>
            </a:r>
            <a:r>
              <a:rPr lang="en-US" sz="2200" dirty="0">
                <a:effectLst/>
              </a:rPr>
              <a:t> </a:t>
            </a:r>
            <a:r>
              <a:rPr lang="en-US" sz="2200" dirty="0" err="1">
                <a:effectLst/>
              </a:rPr>
              <a:t>евхаристије</a:t>
            </a:r>
            <a:r>
              <a:rPr lang="en-US" sz="2200" dirty="0">
                <a:effectLst/>
              </a:rPr>
              <a:t> и </a:t>
            </a:r>
            <a:r>
              <a:rPr lang="en-US" sz="2200" dirty="0" err="1">
                <a:effectLst/>
              </a:rPr>
              <a:t>учења</a:t>
            </a:r>
            <a:r>
              <a:rPr lang="en-US" sz="2200" dirty="0">
                <a:effectLst/>
              </a:rPr>
              <a:t>, </a:t>
            </a:r>
            <a:r>
              <a:rPr lang="en-US" sz="2200" dirty="0" err="1">
                <a:effectLst/>
              </a:rPr>
              <a:t>већ</a:t>
            </a:r>
            <a:r>
              <a:rPr lang="en-US" sz="2200" dirty="0">
                <a:effectLst/>
              </a:rPr>
              <a:t> и </a:t>
            </a:r>
            <a:r>
              <a:rPr lang="en-US" sz="2200" dirty="0" err="1">
                <a:effectLst/>
              </a:rPr>
              <a:t>на</a:t>
            </a:r>
            <a:r>
              <a:rPr lang="en-US" sz="2200" dirty="0">
                <a:effectLst/>
              </a:rPr>
              <a:t> </a:t>
            </a:r>
            <a:r>
              <a:rPr lang="en-US" sz="2200" dirty="0" err="1">
                <a:effectLst/>
              </a:rPr>
              <a:t>обавезе</a:t>
            </a:r>
            <a:r>
              <a:rPr lang="en-US" sz="2200" dirty="0">
                <a:effectLst/>
              </a:rPr>
              <a:t> </a:t>
            </a:r>
            <a:r>
              <a:rPr lang="en-US" sz="2200" dirty="0" err="1">
                <a:effectLst/>
              </a:rPr>
              <a:t>око</a:t>
            </a:r>
            <a:r>
              <a:rPr lang="en-US" sz="2200" dirty="0">
                <a:effectLst/>
              </a:rPr>
              <a:t> </a:t>
            </a:r>
            <a:r>
              <a:rPr lang="en-US" sz="2200" dirty="0" err="1">
                <a:effectLst/>
              </a:rPr>
              <a:t>управе</a:t>
            </a:r>
            <a:r>
              <a:rPr lang="en-US" sz="2200" dirty="0">
                <a:effectLst/>
              </a:rPr>
              <a:t> </a:t>
            </a:r>
            <a:r>
              <a:rPr lang="en-US" sz="2200" dirty="0" err="1">
                <a:effectLst/>
              </a:rPr>
              <a:t>општинама</a:t>
            </a:r>
            <a:r>
              <a:rPr lang="en-US" sz="2200" dirty="0">
                <a:effectLst/>
              </a:rPr>
              <a:t>. </a:t>
            </a:r>
            <a:r>
              <a:rPr lang="en-US" sz="2200" dirty="0" err="1">
                <a:effectLst/>
              </a:rPr>
              <a:t>Прве</a:t>
            </a:r>
            <a:r>
              <a:rPr lang="en-US" sz="2200" dirty="0">
                <a:effectLst/>
              </a:rPr>
              <a:t> </a:t>
            </a:r>
            <a:r>
              <a:rPr lang="en-US" sz="2200" dirty="0" err="1">
                <a:effectLst/>
              </a:rPr>
              <a:t>помене</a:t>
            </a:r>
            <a:r>
              <a:rPr lang="en-US" sz="2200" dirty="0">
                <a:effectLst/>
              </a:rPr>
              <a:t> о </a:t>
            </a:r>
            <a:r>
              <a:rPr lang="en-US" sz="2200" dirty="0" err="1">
                <a:effectLst/>
              </a:rPr>
              <a:t>њима</a:t>
            </a:r>
            <a:r>
              <a:rPr lang="en-US" sz="2200" dirty="0">
                <a:effectLst/>
              </a:rPr>
              <a:t> </a:t>
            </a:r>
            <a:r>
              <a:rPr lang="en-US" sz="2200" dirty="0" err="1">
                <a:effectLst/>
              </a:rPr>
              <a:t>налазимо</a:t>
            </a:r>
            <a:r>
              <a:rPr lang="en-US" sz="2200" dirty="0">
                <a:effectLst/>
              </a:rPr>
              <a:t> у </a:t>
            </a:r>
            <a:r>
              <a:rPr lang="en-US" sz="2200" dirty="0" err="1">
                <a:effectLst/>
              </a:rPr>
              <a:t>првој</a:t>
            </a:r>
            <a:r>
              <a:rPr lang="en-US" sz="2200" dirty="0">
                <a:effectLst/>
              </a:rPr>
              <a:t> </a:t>
            </a:r>
            <a:r>
              <a:rPr lang="en-US" sz="2200" dirty="0" err="1">
                <a:effectLst/>
              </a:rPr>
              <a:t>јерусалимској</a:t>
            </a:r>
            <a:r>
              <a:rPr lang="en-US" sz="2200" dirty="0">
                <a:effectLst/>
              </a:rPr>
              <a:t> </a:t>
            </a:r>
            <a:r>
              <a:rPr lang="en-US" sz="2200" dirty="0" err="1">
                <a:effectLst/>
              </a:rPr>
              <a:t>заједници</a:t>
            </a:r>
            <a:r>
              <a:rPr lang="en-US" sz="2200" dirty="0">
                <a:effectLst/>
              </a:rPr>
              <a:t>, </a:t>
            </a:r>
            <a:r>
              <a:rPr lang="en-US" sz="2200" dirty="0" err="1">
                <a:effectLst/>
              </a:rPr>
              <a:t>где</a:t>
            </a:r>
            <a:r>
              <a:rPr lang="en-US" sz="2200" dirty="0">
                <a:effectLst/>
              </a:rPr>
              <a:t> </a:t>
            </a:r>
            <a:r>
              <a:rPr lang="en-US" sz="2200" dirty="0" err="1">
                <a:effectLst/>
              </a:rPr>
              <a:t>се</a:t>
            </a:r>
            <a:r>
              <a:rPr lang="en-US" sz="2200" dirty="0">
                <a:effectLst/>
              </a:rPr>
              <a:t> </a:t>
            </a:r>
            <a:r>
              <a:rPr lang="en-US" sz="2200" dirty="0" err="1">
                <a:effectLst/>
              </a:rPr>
              <a:t>веома</a:t>
            </a:r>
            <a:r>
              <a:rPr lang="en-US" sz="2200" dirty="0">
                <a:effectLst/>
              </a:rPr>
              <a:t> </a:t>
            </a:r>
            <a:r>
              <a:rPr lang="en-US" sz="2200" dirty="0" err="1">
                <a:effectLst/>
              </a:rPr>
              <a:t>велики</a:t>
            </a:r>
            <a:r>
              <a:rPr lang="en-US" sz="2200" dirty="0">
                <a:effectLst/>
              </a:rPr>
              <a:t> </a:t>
            </a:r>
            <a:r>
              <a:rPr lang="en-US" sz="2200" dirty="0" err="1">
                <a:effectLst/>
              </a:rPr>
              <a:t>број</a:t>
            </a:r>
            <a:r>
              <a:rPr lang="en-US" sz="2200" dirty="0">
                <a:effectLst/>
              </a:rPr>
              <a:t> </a:t>
            </a:r>
            <a:r>
              <a:rPr lang="en-US" sz="2200" dirty="0" err="1">
                <a:effectLst/>
              </a:rPr>
              <a:t>свештеника</a:t>
            </a:r>
            <a:r>
              <a:rPr lang="en-US" sz="2200" dirty="0">
                <a:effectLst/>
              </a:rPr>
              <a:t> </a:t>
            </a:r>
            <a:r>
              <a:rPr lang="en-US" sz="2200" dirty="0" err="1">
                <a:effectLst/>
              </a:rPr>
              <a:t>покоравао</a:t>
            </a:r>
            <a:r>
              <a:rPr lang="en-US" sz="2200" dirty="0">
                <a:effectLst/>
              </a:rPr>
              <a:t> </a:t>
            </a:r>
            <a:r>
              <a:rPr lang="en-US" sz="2200" dirty="0" err="1">
                <a:effectLst/>
              </a:rPr>
              <a:t>вери</a:t>
            </a:r>
            <a:r>
              <a:rPr lang="en-US" sz="2200" dirty="0">
                <a:effectLst/>
              </a:rPr>
              <a:t> (</a:t>
            </a:r>
            <a:r>
              <a:rPr lang="en-US" sz="2200" dirty="0" err="1">
                <a:effectLst/>
              </a:rPr>
              <a:t>Дап</a:t>
            </a:r>
            <a:r>
              <a:rPr lang="en-US" sz="2200" dirty="0">
                <a:effectLst/>
              </a:rPr>
              <a:t>. 6,7). </a:t>
            </a:r>
            <a:r>
              <a:rPr lang="en-US" sz="2200" dirty="0" err="1">
                <a:effectLst/>
              </a:rPr>
              <a:t>То</a:t>
            </a:r>
            <a:r>
              <a:rPr lang="en-US" sz="2200" dirty="0">
                <a:effectLst/>
              </a:rPr>
              <a:t> </a:t>
            </a:r>
            <a:r>
              <a:rPr lang="en-US" sz="2200" dirty="0" err="1">
                <a:effectLst/>
              </a:rPr>
              <a:t>су</a:t>
            </a:r>
            <a:r>
              <a:rPr lang="en-US" sz="2200" dirty="0">
                <a:effectLst/>
              </a:rPr>
              <a:t> </a:t>
            </a:r>
            <a:r>
              <a:rPr lang="en-US" sz="2200" dirty="0" err="1">
                <a:effectLst/>
              </a:rPr>
              <a:t>од</a:t>
            </a:r>
            <a:r>
              <a:rPr lang="en-US" sz="2200" dirty="0">
                <a:effectLst/>
              </a:rPr>
              <a:t> </a:t>
            </a:r>
            <a:r>
              <a:rPr lang="en-US" sz="2200" dirty="0" err="1">
                <a:effectLst/>
              </a:rPr>
              <a:t>почетка</a:t>
            </a:r>
            <a:r>
              <a:rPr lang="en-US" sz="2200" dirty="0">
                <a:effectLst/>
              </a:rPr>
              <a:t> </a:t>
            </a:r>
            <a:r>
              <a:rPr lang="en-US" sz="2200" dirty="0" err="1">
                <a:effectLst/>
              </a:rPr>
              <a:t>били</a:t>
            </a:r>
            <a:r>
              <a:rPr lang="en-US" sz="2200" dirty="0">
                <a:effectLst/>
              </a:rPr>
              <a:t> </a:t>
            </a:r>
            <a:r>
              <a:rPr lang="en-US" sz="2200" dirty="0" err="1">
                <a:effectLst/>
              </a:rPr>
              <a:t>најстарији</a:t>
            </a:r>
            <a:r>
              <a:rPr lang="en-US" sz="2200" dirty="0">
                <a:effectLst/>
              </a:rPr>
              <a:t> и </a:t>
            </a:r>
            <a:r>
              <a:rPr lang="en-US" sz="2200" dirty="0" err="1">
                <a:effectLst/>
              </a:rPr>
              <a:t>први</a:t>
            </a:r>
            <a:r>
              <a:rPr lang="en-US" sz="2200" dirty="0">
                <a:effectLst/>
              </a:rPr>
              <a:t> </a:t>
            </a:r>
            <a:r>
              <a:rPr lang="en-US" sz="2200" dirty="0" err="1">
                <a:effectLst/>
              </a:rPr>
              <a:t>чланови</a:t>
            </a:r>
            <a:r>
              <a:rPr lang="en-US" sz="2200" dirty="0">
                <a:effectLst/>
              </a:rPr>
              <a:t> </a:t>
            </a:r>
            <a:r>
              <a:rPr lang="en-US" sz="2200" dirty="0" err="1">
                <a:effectLst/>
              </a:rPr>
              <a:t>општине</a:t>
            </a:r>
            <a:r>
              <a:rPr lang="en-US" sz="2200" dirty="0">
                <a:effectLst/>
              </a:rPr>
              <a:t>, </a:t>
            </a:r>
            <a:r>
              <a:rPr lang="en-US" sz="2200" dirty="0" err="1">
                <a:effectLst/>
              </a:rPr>
              <a:t>који</a:t>
            </a:r>
            <a:r>
              <a:rPr lang="en-US" sz="2200" dirty="0">
                <a:effectLst/>
              </a:rPr>
              <a:t> </a:t>
            </a:r>
            <a:r>
              <a:rPr lang="en-US" sz="2200" dirty="0" err="1">
                <a:effectLst/>
              </a:rPr>
              <a:t>су</a:t>
            </a:r>
            <a:r>
              <a:rPr lang="en-US" sz="2200" dirty="0">
                <a:effectLst/>
              </a:rPr>
              <a:t> </a:t>
            </a:r>
            <a:r>
              <a:rPr lang="en-US" sz="2200" dirty="0" err="1">
                <a:effectLst/>
              </a:rPr>
              <a:t>јој</a:t>
            </a:r>
            <a:r>
              <a:rPr lang="en-US" sz="2200" dirty="0">
                <a:effectLst/>
              </a:rPr>
              <a:t> </a:t>
            </a:r>
            <a:r>
              <a:rPr lang="en-US" sz="2200" dirty="0" err="1">
                <a:effectLst/>
              </a:rPr>
              <a:t>дуже</a:t>
            </a:r>
            <a:r>
              <a:rPr lang="en-US" sz="2200" dirty="0">
                <a:effectLst/>
              </a:rPr>
              <a:t> </a:t>
            </a:r>
            <a:r>
              <a:rPr lang="en-US" sz="2200" dirty="0" err="1">
                <a:effectLst/>
              </a:rPr>
              <a:t>времена</a:t>
            </a:r>
            <a:r>
              <a:rPr lang="en-US" sz="2200" dirty="0">
                <a:effectLst/>
              </a:rPr>
              <a:t> </a:t>
            </a:r>
            <a:r>
              <a:rPr lang="en-US" sz="2200" dirty="0" err="1">
                <a:effectLst/>
              </a:rPr>
              <a:t>припадали</a:t>
            </a:r>
            <a:r>
              <a:rPr lang="en-US" sz="2200" dirty="0">
                <a:effectLst/>
              </a:rPr>
              <a:t> </a:t>
            </a:r>
            <a:r>
              <a:rPr lang="en-US" sz="2200" dirty="0" err="1">
                <a:effectLst/>
              </a:rPr>
              <a:t>кроз</a:t>
            </a:r>
            <a:r>
              <a:rPr lang="en-US" sz="2200" dirty="0">
                <a:effectLst/>
              </a:rPr>
              <a:t> </a:t>
            </a:r>
            <a:r>
              <a:rPr lang="en-US" sz="2200" dirty="0" err="1">
                <a:effectLst/>
              </a:rPr>
              <a:t>дела</a:t>
            </a:r>
            <a:r>
              <a:rPr lang="en-US" sz="2200" dirty="0">
                <a:effectLst/>
              </a:rPr>
              <a:t>, </a:t>
            </a:r>
            <a:r>
              <a:rPr lang="en-US" sz="2200" dirty="0" err="1">
                <a:effectLst/>
              </a:rPr>
              <a:t>љубав</a:t>
            </a:r>
            <a:r>
              <a:rPr lang="en-US" sz="2200" dirty="0">
                <a:effectLst/>
              </a:rPr>
              <a:t> и </a:t>
            </a:r>
            <a:r>
              <a:rPr lang="en-US" sz="2200" dirty="0" err="1">
                <a:effectLst/>
              </a:rPr>
              <a:t>чистоту</a:t>
            </a:r>
            <a:r>
              <a:rPr lang="en-US" sz="2200" dirty="0">
                <a:effectLst/>
              </a:rPr>
              <a:t> </a:t>
            </a:r>
            <a:r>
              <a:rPr lang="en-US" sz="2200" dirty="0" err="1">
                <a:effectLst/>
              </a:rPr>
              <a:t>живота</a:t>
            </a:r>
            <a:r>
              <a:rPr lang="en-US" sz="2200" dirty="0">
                <a:effectLst/>
              </a:rPr>
              <a:t> и </a:t>
            </a:r>
            <a:r>
              <a:rPr lang="en-US" sz="2200" dirty="0" err="1">
                <a:effectLst/>
              </a:rPr>
              <a:t>на</a:t>
            </a:r>
            <a:r>
              <a:rPr lang="en-US" sz="2200" dirty="0">
                <a:effectLst/>
              </a:rPr>
              <a:t> </a:t>
            </a:r>
            <a:r>
              <a:rPr lang="en-US" sz="2200" dirty="0" err="1">
                <a:effectLst/>
              </a:rPr>
              <a:t>неки</a:t>
            </a:r>
            <a:r>
              <a:rPr lang="en-US" sz="2200" dirty="0">
                <a:effectLst/>
              </a:rPr>
              <a:t> </a:t>
            </a:r>
            <a:r>
              <a:rPr lang="en-US" sz="2200" dirty="0" err="1">
                <a:effectLst/>
              </a:rPr>
              <a:t>начин</a:t>
            </a:r>
            <a:r>
              <a:rPr lang="en-US" sz="2200" dirty="0">
                <a:effectLst/>
              </a:rPr>
              <a:t> </a:t>
            </a:r>
            <a:r>
              <a:rPr lang="en-US" sz="2200" dirty="0" err="1">
                <a:effectLst/>
              </a:rPr>
              <a:t>су</a:t>
            </a:r>
            <a:r>
              <a:rPr lang="en-US" sz="2200" dirty="0">
                <a:effectLst/>
              </a:rPr>
              <a:t> </a:t>
            </a:r>
            <a:r>
              <a:rPr lang="en-US" sz="2200" dirty="0" err="1">
                <a:effectLst/>
              </a:rPr>
              <a:t>били</a:t>
            </a:r>
            <a:r>
              <a:rPr lang="en-US" sz="2200" dirty="0">
                <a:effectLst/>
              </a:rPr>
              <a:t> </a:t>
            </a:r>
            <a:r>
              <a:rPr lang="en-US" sz="2200" dirty="0" err="1">
                <a:effectLst/>
              </a:rPr>
              <a:t>пример</a:t>
            </a:r>
            <a:r>
              <a:rPr lang="en-US" sz="2200" dirty="0">
                <a:effectLst/>
              </a:rPr>
              <a:t> </a:t>
            </a:r>
            <a:r>
              <a:rPr lang="en-US" sz="2200" dirty="0" err="1">
                <a:effectLst/>
              </a:rPr>
              <a:t>младима</a:t>
            </a:r>
            <a:r>
              <a:rPr lang="en-US" sz="2200" dirty="0">
                <a:effectLst/>
              </a:rPr>
              <a:t>. </a:t>
            </a:r>
            <a:r>
              <a:rPr lang="en-US" sz="2200" dirty="0" err="1">
                <a:effectLst/>
              </a:rPr>
              <a:t>Они</a:t>
            </a:r>
            <a:r>
              <a:rPr lang="en-US" sz="2200" dirty="0">
                <a:effectLst/>
              </a:rPr>
              <a:t> </a:t>
            </a:r>
            <a:r>
              <a:rPr lang="en-US" sz="2200" dirty="0" err="1">
                <a:effectLst/>
              </a:rPr>
              <a:t>свакако</a:t>
            </a:r>
            <a:r>
              <a:rPr lang="en-US" sz="2200" dirty="0">
                <a:effectLst/>
              </a:rPr>
              <a:t> у </a:t>
            </a:r>
            <a:r>
              <a:rPr lang="en-US" sz="2200" dirty="0" err="1">
                <a:effectLst/>
              </a:rPr>
              <a:t>почетку</a:t>
            </a:r>
            <a:r>
              <a:rPr lang="en-US" sz="2200" dirty="0">
                <a:effectLst/>
              </a:rPr>
              <a:t> </a:t>
            </a:r>
            <a:r>
              <a:rPr lang="en-US" sz="2200" dirty="0" err="1">
                <a:effectLst/>
              </a:rPr>
              <a:t>нису</a:t>
            </a:r>
            <a:r>
              <a:rPr lang="en-US" sz="2200" dirty="0">
                <a:effectLst/>
              </a:rPr>
              <a:t> </a:t>
            </a:r>
            <a:r>
              <a:rPr lang="en-US" sz="2200" dirty="0" err="1">
                <a:effectLst/>
              </a:rPr>
              <a:t>били</a:t>
            </a:r>
            <a:r>
              <a:rPr lang="en-US" sz="2200" dirty="0">
                <a:effectLst/>
              </a:rPr>
              <a:t> </a:t>
            </a:r>
            <a:r>
              <a:rPr lang="en-US" sz="2200" dirty="0" err="1">
                <a:effectLst/>
              </a:rPr>
              <a:t>службена</a:t>
            </a:r>
            <a:r>
              <a:rPr lang="en-US" sz="2200" dirty="0">
                <a:effectLst/>
              </a:rPr>
              <a:t> </a:t>
            </a:r>
            <a:r>
              <a:rPr lang="en-US" sz="2200" dirty="0" err="1">
                <a:effectLst/>
              </a:rPr>
              <a:t>лица</a:t>
            </a:r>
            <a:r>
              <a:rPr lang="en-US" sz="2200" dirty="0">
                <a:effectLst/>
              </a:rPr>
              <a:t>. </a:t>
            </a:r>
            <a:r>
              <a:rPr lang="en-US" sz="2200" dirty="0" err="1">
                <a:effectLst/>
              </a:rPr>
              <a:t>Радили</a:t>
            </a:r>
            <a:r>
              <a:rPr lang="en-US" sz="2200" dirty="0">
                <a:effectLst/>
              </a:rPr>
              <a:t> </a:t>
            </a:r>
            <a:r>
              <a:rPr lang="en-US" sz="2200" dirty="0" err="1">
                <a:effectLst/>
              </a:rPr>
              <a:t>су</a:t>
            </a:r>
            <a:r>
              <a:rPr lang="en-US" sz="2200" dirty="0">
                <a:effectLst/>
              </a:rPr>
              <a:t> у </a:t>
            </a:r>
            <a:r>
              <a:rPr lang="en-US" sz="2200" dirty="0" err="1">
                <a:effectLst/>
              </a:rPr>
              <a:t>сагласности</a:t>
            </a:r>
            <a:r>
              <a:rPr lang="en-US" sz="2200" dirty="0">
                <a:effectLst/>
              </a:rPr>
              <a:t>, </a:t>
            </a:r>
            <a:r>
              <a:rPr lang="en-US" sz="2200" dirty="0" err="1">
                <a:effectLst/>
              </a:rPr>
              <a:t>те</a:t>
            </a:r>
            <a:r>
              <a:rPr lang="en-US" sz="2200" dirty="0">
                <a:effectLst/>
              </a:rPr>
              <a:t> </a:t>
            </a:r>
            <a:r>
              <a:rPr lang="en-US" sz="2200" dirty="0" err="1">
                <a:effectLst/>
              </a:rPr>
              <a:t>су</a:t>
            </a:r>
            <a:r>
              <a:rPr lang="en-US" sz="2200" dirty="0">
                <a:effectLst/>
              </a:rPr>
              <a:t> </a:t>
            </a:r>
            <a:r>
              <a:rPr lang="en-US" sz="2200" dirty="0" err="1">
                <a:effectLst/>
              </a:rPr>
              <a:t>састављали</a:t>
            </a:r>
            <a:r>
              <a:rPr lang="en-US" sz="2200" dirty="0">
                <a:effectLst/>
              </a:rPr>
              <a:t> </a:t>
            </a:r>
            <a:r>
              <a:rPr lang="en-US" sz="2200" dirty="0" err="1">
                <a:effectLst/>
              </a:rPr>
              <a:t>један</a:t>
            </a:r>
            <a:r>
              <a:rPr lang="en-US" sz="2200" dirty="0">
                <a:effectLst/>
              </a:rPr>
              <a:t> </a:t>
            </a:r>
            <a:r>
              <a:rPr lang="en-US" sz="2200" dirty="0" err="1">
                <a:effectLst/>
              </a:rPr>
              <a:t>уред</a:t>
            </a:r>
            <a:r>
              <a:rPr lang="en-US" sz="2200" dirty="0">
                <a:effectLst/>
              </a:rPr>
              <a:t> </a:t>
            </a:r>
            <a:r>
              <a:rPr lang="en-US" sz="2200" dirty="0" err="1">
                <a:effectLst/>
              </a:rPr>
              <a:t>који</a:t>
            </a:r>
            <a:r>
              <a:rPr lang="en-US" sz="2200" dirty="0">
                <a:effectLst/>
              </a:rPr>
              <a:t> </a:t>
            </a:r>
            <a:r>
              <a:rPr lang="en-US" sz="2200" dirty="0" err="1">
                <a:effectLst/>
              </a:rPr>
              <a:t>се</a:t>
            </a:r>
            <a:r>
              <a:rPr lang="en-US" sz="2200" dirty="0">
                <a:effectLst/>
              </a:rPr>
              <a:t> </a:t>
            </a:r>
            <a:r>
              <a:rPr lang="en-US" sz="2200" dirty="0" err="1">
                <a:effectLst/>
              </a:rPr>
              <a:t>звао</a:t>
            </a:r>
            <a:r>
              <a:rPr lang="en-US" sz="2200" dirty="0">
                <a:effectLst/>
              </a:rPr>
              <a:t> </a:t>
            </a:r>
            <a:r>
              <a:rPr lang="en-US" sz="2200" dirty="0" err="1">
                <a:effectLst/>
              </a:rPr>
              <a:t>презвитеријум</a:t>
            </a:r>
            <a:r>
              <a:rPr lang="en-US" sz="2200" dirty="0">
                <a:effectLst/>
              </a:rPr>
              <a:t>. </a:t>
            </a:r>
            <a:r>
              <a:rPr lang="en-US" sz="2200" dirty="0" err="1">
                <a:effectLst/>
              </a:rPr>
              <a:t>Епископ</a:t>
            </a:r>
            <a:r>
              <a:rPr lang="en-US" sz="2200" dirty="0">
                <a:effectLst/>
              </a:rPr>
              <a:t> </a:t>
            </a:r>
            <a:r>
              <a:rPr lang="en-US" sz="2200" dirty="0" err="1">
                <a:effectLst/>
              </a:rPr>
              <a:t>није</a:t>
            </a:r>
            <a:r>
              <a:rPr lang="en-US" sz="2200" dirty="0">
                <a:effectLst/>
              </a:rPr>
              <a:t> </a:t>
            </a:r>
            <a:r>
              <a:rPr lang="en-US" sz="2200" dirty="0" err="1">
                <a:effectLst/>
              </a:rPr>
              <a:t>могао</a:t>
            </a:r>
            <a:r>
              <a:rPr lang="en-US" sz="2200" dirty="0">
                <a:effectLst/>
              </a:rPr>
              <a:t> </a:t>
            </a:r>
            <a:r>
              <a:rPr lang="en-US" sz="2200" dirty="0" err="1">
                <a:effectLst/>
              </a:rPr>
              <a:t>донети</a:t>
            </a:r>
            <a:r>
              <a:rPr lang="en-US" sz="2200" dirty="0">
                <a:effectLst/>
              </a:rPr>
              <a:t> </a:t>
            </a:r>
            <a:r>
              <a:rPr lang="en-US" sz="2200" dirty="0" err="1">
                <a:effectLst/>
              </a:rPr>
              <a:t>ни</a:t>
            </a:r>
            <a:r>
              <a:rPr lang="en-US" sz="2200" dirty="0">
                <a:effectLst/>
              </a:rPr>
              <a:t> </a:t>
            </a:r>
            <a:r>
              <a:rPr lang="en-US" sz="2200" dirty="0" err="1">
                <a:effectLst/>
              </a:rPr>
              <a:t>једну</a:t>
            </a:r>
            <a:r>
              <a:rPr lang="en-US" sz="2200" dirty="0">
                <a:effectLst/>
              </a:rPr>
              <a:t> </a:t>
            </a:r>
            <a:r>
              <a:rPr lang="en-US" sz="2200" dirty="0" err="1">
                <a:effectLst/>
              </a:rPr>
              <a:t>одлуку</a:t>
            </a:r>
            <a:r>
              <a:rPr lang="en-US" sz="2200" dirty="0">
                <a:effectLst/>
              </a:rPr>
              <a:t> </a:t>
            </a:r>
            <a:r>
              <a:rPr lang="en-US" sz="2200" dirty="0" err="1">
                <a:effectLst/>
              </a:rPr>
              <a:t>без</a:t>
            </a:r>
            <a:r>
              <a:rPr lang="en-US" sz="2200" dirty="0">
                <a:effectLst/>
              </a:rPr>
              <a:t> </a:t>
            </a:r>
            <a:r>
              <a:rPr lang="en-US" sz="2200" dirty="0" err="1">
                <a:effectLst/>
              </a:rPr>
              <a:t>савета</a:t>
            </a:r>
            <a:r>
              <a:rPr lang="en-US" sz="2200" dirty="0">
                <a:effectLst/>
              </a:rPr>
              <a:t> </a:t>
            </a:r>
            <a:r>
              <a:rPr lang="en-US" sz="2200" dirty="0" err="1">
                <a:effectLst/>
              </a:rPr>
              <a:t>презвитера</a:t>
            </a:r>
            <a:r>
              <a:rPr lang="en-US" sz="2200" dirty="0">
                <a:effectLst/>
              </a:rPr>
              <a:t>. </a:t>
            </a:r>
            <a:r>
              <a:rPr lang="en-US" sz="2200" dirty="0" err="1">
                <a:effectLst/>
              </a:rPr>
              <a:t>Презвитери</a:t>
            </a:r>
            <a:r>
              <a:rPr lang="en-US" sz="2200" dirty="0">
                <a:effectLst/>
              </a:rPr>
              <a:t> у </a:t>
            </a:r>
            <a:r>
              <a:rPr lang="en-US" sz="2200" dirty="0" err="1">
                <a:effectLst/>
              </a:rPr>
              <a:t>првим</a:t>
            </a:r>
            <a:r>
              <a:rPr lang="en-US" sz="2200" dirty="0">
                <a:effectLst/>
              </a:rPr>
              <a:t> </a:t>
            </a:r>
            <a:r>
              <a:rPr lang="en-US" sz="2200" dirty="0" err="1">
                <a:effectLst/>
              </a:rPr>
              <a:t>хришћанском</a:t>
            </a:r>
            <a:r>
              <a:rPr lang="en-US" sz="2200" dirty="0">
                <a:effectLst/>
              </a:rPr>
              <a:t> </a:t>
            </a:r>
            <a:r>
              <a:rPr lang="en-US" sz="2200" dirty="0" err="1">
                <a:effectLst/>
              </a:rPr>
              <a:t>заједницама</a:t>
            </a:r>
            <a:r>
              <a:rPr lang="en-US" sz="2200" dirty="0">
                <a:effectLst/>
              </a:rPr>
              <a:t> </a:t>
            </a:r>
            <a:r>
              <a:rPr lang="en-US" sz="2200" dirty="0" err="1">
                <a:effectLst/>
              </a:rPr>
              <a:t>су</a:t>
            </a:r>
            <a:r>
              <a:rPr lang="en-US" sz="2200" dirty="0">
                <a:effectLst/>
              </a:rPr>
              <a:t> </a:t>
            </a:r>
            <a:r>
              <a:rPr lang="en-US" sz="2200" dirty="0" err="1">
                <a:effectLst/>
              </a:rPr>
              <a:t>били</a:t>
            </a:r>
            <a:r>
              <a:rPr lang="en-US" sz="2200" dirty="0">
                <a:effectLst/>
              </a:rPr>
              <a:t> </a:t>
            </a:r>
            <a:r>
              <a:rPr lang="en-US" sz="2200" dirty="0" err="1">
                <a:effectLst/>
              </a:rPr>
              <a:t>једнаки</a:t>
            </a:r>
            <a:r>
              <a:rPr lang="en-US" sz="2200" dirty="0">
                <a:effectLst/>
              </a:rPr>
              <a:t> </a:t>
            </a:r>
            <a:r>
              <a:rPr lang="en-US" sz="2200" dirty="0" err="1">
                <a:effectLst/>
              </a:rPr>
              <a:t>једни</a:t>
            </a:r>
            <a:r>
              <a:rPr lang="en-US" sz="2200" dirty="0">
                <a:effectLst/>
              </a:rPr>
              <a:t> </a:t>
            </a:r>
            <a:r>
              <a:rPr lang="en-US" sz="2200" dirty="0" err="1">
                <a:effectLst/>
              </a:rPr>
              <a:t>другима</a:t>
            </a:r>
            <a:r>
              <a:rPr lang="en-US" sz="2200" dirty="0">
                <a:effectLst/>
              </a:rPr>
              <a:t>, </a:t>
            </a:r>
            <a:r>
              <a:rPr lang="en-US" sz="2200" dirty="0" err="1">
                <a:effectLst/>
              </a:rPr>
              <a:t>иако</a:t>
            </a:r>
            <a:r>
              <a:rPr lang="en-US" sz="2200" dirty="0">
                <a:effectLst/>
              </a:rPr>
              <a:t> </a:t>
            </a:r>
            <a:r>
              <a:rPr lang="en-US" sz="2200" dirty="0" err="1">
                <a:effectLst/>
              </a:rPr>
              <a:t>је</a:t>
            </a:r>
            <a:r>
              <a:rPr lang="en-US" sz="2200" dirty="0">
                <a:effectLst/>
              </a:rPr>
              <a:t> </a:t>
            </a:r>
            <a:r>
              <a:rPr lang="en-US" sz="2200" dirty="0" err="1">
                <a:effectLst/>
              </a:rPr>
              <a:t>један</a:t>
            </a:r>
            <a:r>
              <a:rPr lang="en-US" sz="2200" dirty="0">
                <a:effectLst/>
              </a:rPr>
              <a:t> </a:t>
            </a:r>
            <a:r>
              <a:rPr lang="en-US" sz="2200" dirty="0" err="1">
                <a:effectLst/>
              </a:rPr>
              <a:t>имао</a:t>
            </a:r>
            <a:r>
              <a:rPr lang="en-US" sz="2200" dirty="0">
                <a:effectLst/>
              </a:rPr>
              <a:t> </a:t>
            </a:r>
            <a:r>
              <a:rPr lang="en-US" sz="2200" dirty="0" err="1">
                <a:effectLst/>
              </a:rPr>
              <a:t>улогу</a:t>
            </a:r>
            <a:r>
              <a:rPr lang="en-US" sz="2200" dirty="0">
                <a:effectLst/>
              </a:rPr>
              <a:t> </a:t>
            </a:r>
            <a:r>
              <a:rPr lang="en-US" sz="2200" dirty="0" err="1">
                <a:effectLst/>
              </a:rPr>
              <a:t>да</a:t>
            </a:r>
            <a:r>
              <a:rPr lang="en-US" sz="2200" dirty="0">
                <a:effectLst/>
              </a:rPr>
              <a:t> </a:t>
            </a:r>
            <a:r>
              <a:rPr lang="en-US" sz="2200" dirty="0" err="1">
                <a:effectLst/>
              </a:rPr>
              <a:t>надгледа</a:t>
            </a:r>
            <a:r>
              <a:rPr lang="en-US" sz="2200" dirty="0">
                <a:effectLst/>
              </a:rPr>
              <a:t> </a:t>
            </a:r>
            <a:r>
              <a:rPr lang="en-US" sz="2200" dirty="0" err="1">
                <a:effectLst/>
              </a:rPr>
              <a:t>живот</a:t>
            </a:r>
            <a:r>
              <a:rPr lang="en-US" sz="2200" dirty="0">
                <a:effectLst/>
              </a:rPr>
              <a:t> </a:t>
            </a:r>
            <a:r>
              <a:rPr lang="en-US" sz="2200" dirty="0" err="1">
                <a:effectLst/>
              </a:rPr>
              <a:t>заједнице</a:t>
            </a:r>
            <a:r>
              <a:rPr lang="en-US" sz="2200" dirty="0">
                <a:effectLst/>
              </a:rPr>
              <a:t>, </a:t>
            </a:r>
            <a:r>
              <a:rPr lang="en-US" sz="2200" dirty="0" err="1">
                <a:effectLst/>
              </a:rPr>
              <a:t>који</a:t>
            </a:r>
            <a:r>
              <a:rPr lang="en-US" sz="2200" dirty="0">
                <a:effectLst/>
              </a:rPr>
              <a:t> </a:t>
            </a:r>
            <a:r>
              <a:rPr lang="en-US" sz="2200" dirty="0" err="1">
                <a:effectLst/>
              </a:rPr>
              <a:t>носи</a:t>
            </a:r>
            <a:r>
              <a:rPr lang="en-US" sz="2200" dirty="0">
                <a:effectLst/>
              </a:rPr>
              <a:t> </a:t>
            </a:r>
            <a:r>
              <a:rPr lang="en-US" sz="2200" dirty="0" err="1">
                <a:effectLst/>
              </a:rPr>
              <a:t>назив</a:t>
            </a:r>
            <a:r>
              <a:rPr lang="en-US" sz="2200" dirty="0">
                <a:effectLst/>
              </a:rPr>
              <a:t> </a:t>
            </a:r>
            <a:r>
              <a:rPr lang="en-US" sz="2200" dirty="0" err="1">
                <a:effectLst/>
              </a:rPr>
              <a:t>Episkopos</a:t>
            </a:r>
            <a:r>
              <a:rPr lang="en-US" sz="2200" dirty="0">
                <a:effectLst/>
              </a:rPr>
              <a:t> (ἐπ</a:t>
            </a:r>
            <a:r>
              <a:rPr lang="en-US" sz="2200" dirty="0" err="1">
                <a:effectLst/>
              </a:rPr>
              <a:t>ίζκο</a:t>
            </a:r>
            <a:r>
              <a:rPr lang="en-US" sz="2200" dirty="0">
                <a:effectLst/>
              </a:rPr>
              <a:t>πος). </a:t>
            </a:r>
            <a:r>
              <a:rPr lang="en-US" sz="2200" dirty="0" err="1">
                <a:effectLst/>
              </a:rPr>
              <a:t>Претпоставља</a:t>
            </a:r>
            <a:r>
              <a:rPr lang="en-US" sz="2200" dirty="0">
                <a:effectLst/>
              </a:rPr>
              <a:t> </a:t>
            </a:r>
            <a:r>
              <a:rPr lang="en-US" sz="2200" dirty="0" err="1">
                <a:effectLst/>
              </a:rPr>
              <a:t>се</a:t>
            </a:r>
            <a:r>
              <a:rPr lang="en-US" sz="2200" dirty="0">
                <a:effectLst/>
              </a:rPr>
              <a:t> </a:t>
            </a:r>
            <a:r>
              <a:rPr lang="en-US" sz="2200" dirty="0" err="1">
                <a:effectLst/>
              </a:rPr>
              <a:t>да</a:t>
            </a:r>
            <a:r>
              <a:rPr lang="en-US" sz="2200" dirty="0">
                <a:effectLst/>
              </a:rPr>
              <a:t> </a:t>
            </a:r>
            <a:r>
              <a:rPr lang="en-US" sz="2200" dirty="0" err="1">
                <a:effectLst/>
              </a:rPr>
              <a:t>су</a:t>
            </a:r>
            <a:r>
              <a:rPr lang="en-US" sz="2200" dirty="0">
                <a:effectLst/>
              </a:rPr>
              <a:t> </a:t>
            </a:r>
            <a:r>
              <a:rPr lang="en-US" sz="2200" dirty="0" err="1">
                <a:effectLst/>
              </a:rPr>
              <a:t>се</a:t>
            </a:r>
            <a:r>
              <a:rPr lang="en-US" sz="2200" dirty="0">
                <a:effectLst/>
              </a:rPr>
              <a:t> </a:t>
            </a:r>
            <a:r>
              <a:rPr lang="en-US" sz="2200" dirty="0" err="1">
                <a:effectLst/>
              </a:rPr>
              <a:t>они</a:t>
            </a:r>
            <a:r>
              <a:rPr lang="en-US" sz="2200" dirty="0">
                <a:effectLst/>
              </a:rPr>
              <a:t> </a:t>
            </a:r>
            <a:r>
              <a:rPr lang="en-US" sz="2200" dirty="0" err="1">
                <a:effectLst/>
              </a:rPr>
              <a:t>ротирали</a:t>
            </a:r>
            <a:r>
              <a:rPr lang="en-US" sz="2200" dirty="0">
                <a:effectLst/>
              </a:rPr>
              <a:t> у </a:t>
            </a:r>
            <a:r>
              <a:rPr lang="en-US" sz="2200" dirty="0" err="1">
                <a:effectLst/>
              </a:rPr>
              <a:t>надгледању</a:t>
            </a:r>
            <a:r>
              <a:rPr lang="en-US" sz="2200" dirty="0">
                <a:effectLst/>
              </a:rPr>
              <a:t> </a:t>
            </a:r>
            <a:r>
              <a:rPr lang="en-US" sz="2200" dirty="0" err="1">
                <a:effectLst/>
              </a:rPr>
              <a:t>живота</a:t>
            </a:r>
            <a:r>
              <a:rPr lang="en-US" sz="2200" dirty="0">
                <a:effectLst/>
              </a:rPr>
              <a:t> </a:t>
            </a:r>
            <a:r>
              <a:rPr lang="en-US" sz="2200" dirty="0" err="1">
                <a:effectLst/>
              </a:rPr>
              <a:t>заједнице</a:t>
            </a:r>
            <a:r>
              <a:rPr lang="en-US" sz="2200" dirty="0">
                <a:effectLst/>
              </a:rPr>
              <a:t>.</a:t>
            </a:r>
            <a:br>
              <a:rPr lang="en-US" sz="2200" dirty="0">
                <a:effectLst/>
              </a:rPr>
            </a:br>
            <a:r>
              <a:rPr lang="sr-Cyrl-RS" dirty="0">
                <a:effectLst/>
              </a:rPr>
              <a:t> </a:t>
            </a:r>
            <a:r>
              <a:rPr lang="en-US" dirty="0">
                <a:effectLst/>
              </a:rPr>
              <a:t/>
            </a:r>
            <a:br>
              <a:rPr lang="en-US" dirty="0">
                <a:effectLst/>
              </a:rPr>
            </a:br>
            <a:endParaRPr lang="en-US" dirty="0"/>
          </a:p>
        </p:txBody>
      </p:sp>
    </p:spTree>
    <p:extLst>
      <p:ext uri="{BB962C8B-B14F-4D97-AF65-F5344CB8AC3E}">
        <p14:creationId xmlns:p14="http://schemas.microsoft.com/office/powerpoint/2010/main" val="1706338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sr-Cyrl-RS" sz="2800" dirty="0" smtClean="0"/>
              <a:t>Епископ на Литургији окружен свештеницима, ђаконом и вернима народом</a:t>
            </a:r>
            <a:endParaRPr lang="en-US" sz="2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3" y="1646238"/>
            <a:ext cx="8046154" cy="4525962"/>
          </a:xfrm>
        </p:spPr>
      </p:pic>
    </p:spTree>
    <p:extLst>
      <p:ext uri="{BB962C8B-B14F-4D97-AF65-F5344CB8AC3E}">
        <p14:creationId xmlns:p14="http://schemas.microsoft.com/office/powerpoint/2010/main" val="3427839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457200" y="381000"/>
            <a:ext cx="8229600" cy="5791200"/>
          </a:xfrm>
        </p:spPr>
        <p:txBody>
          <a:bodyPr>
            <a:normAutofit/>
          </a:bodyPr>
          <a:lstStyle/>
          <a:p>
            <a:pPr lvl="0" algn="ctr"/>
            <a:r>
              <a:rPr lang="sr-Cyrl-RS" sz="1800" b="1" u="sng" dirty="0">
                <a:effectLst/>
              </a:rPr>
              <a:t>У Делима Апостолским се помиње служба ђакона? Можеш ли нам рећи нешто о њима?</a:t>
            </a:r>
            <a:r>
              <a:rPr lang="en-US" sz="1800" dirty="0">
                <a:effectLst/>
              </a:rPr>
              <a:t/>
            </a:r>
            <a:br>
              <a:rPr lang="en-US" sz="1800" dirty="0">
                <a:effectLst/>
              </a:rPr>
            </a:br>
            <a:r>
              <a:rPr lang="sr-Cyrl-RS" sz="1800" b="1" dirty="0">
                <a:effectLst/>
              </a:rPr>
              <a:t> </a:t>
            </a:r>
            <a:r>
              <a:rPr lang="en-US" sz="1800" dirty="0">
                <a:effectLst/>
              </a:rPr>
              <a:t/>
            </a:r>
            <a:br>
              <a:rPr lang="en-US" sz="1800" dirty="0">
                <a:effectLst/>
              </a:rPr>
            </a:br>
            <a:r>
              <a:rPr lang="en-US" sz="1800" dirty="0" err="1">
                <a:effectLst/>
              </a:rPr>
              <a:t>Прве</a:t>
            </a:r>
            <a:r>
              <a:rPr lang="en-US" sz="1800" dirty="0">
                <a:effectLst/>
              </a:rPr>
              <a:t> </a:t>
            </a:r>
            <a:r>
              <a:rPr lang="en-US" sz="1800" dirty="0" err="1">
                <a:effectLst/>
              </a:rPr>
              <a:t>назнаке</a:t>
            </a:r>
            <a:r>
              <a:rPr lang="en-US" sz="1800" dirty="0">
                <a:effectLst/>
              </a:rPr>
              <a:t> </a:t>
            </a:r>
            <a:r>
              <a:rPr lang="en-US" sz="1800" dirty="0" err="1">
                <a:effectLst/>
              </a:rPr>
              <a:t>ђаконске</a:t>
            </a:r>
            <a:r>
              <a:rPr lang="en-US" sz="1800" dirty="0">
                <a:effectLst/>
              </a:rPr>
              <a:t> </a:t>
            </a:r>
            <a:r>
              <a:rPr lang="en-US" sz="1800" dirty="0" err="1">
                <a:effectLst/>
              </a:rPr>
              <a:t>службе</a:t>
            </a:r>
            <a:r>
              <a:rPr lang="en-US" sz="1800" dirty="0">
                <a:effectLst/>
              </a:rPr>
              <a:t> </a:t>
            </a:r>
            <a:r>
              <a:rPr lang="en-US" sz="1800" dirty="0" err="1">
                <a:effectLst/>
              </a:rPr>
              <a:t>налазимо</a:t>
            </a:r>
            <a:r>
              <a:rPr lang="en-US" sz="1800" dirty="0">
                <a:effectLst/>
              </a:rPr>
              <a:t> у </a:t>
            </a:r>
            <a:r>
              <a:rPr lang="en-US" sz="1800" dirty="0" err="1">
                <a:effectLst/>
              </a:rPr>
              <a:t>Делима</a:t>
            </a:r>
            <a:r>
              <a:rPr lang="en-US" sz="1800" dirty="0">
                <a:effectLst/>
              </a:rPr>
              <a:t> </a:t>
            </a:r>
            <a:r>
              <a:rPr lang="en-US" sz="1800" dirty="0" err="1">
                <a:effectLst/>
              </a:rPr>
              <a:t>Апостолским</a:t>
            </a:r>
            <a:r>
              <a:rPr lang="en-US" sz="1800" dirty="0">
                <a:effectLst/>
              </a:rPr>
              <a:t> </a:t>
            </a:r>
            <a:r>
              <a:rPr lang="en-US" sz="1800" dirty="0" err="1">
                <a:effectLst/>
              </a:rPr>
              <a:t>где</a:t>
            </a:r>
            <a:r>
              <a:rPr lang="en-US" sz="1800" dirty="0">
                <a:effectLst/>
              </a:rPr>
              <a:t> </a:t>
            </a:r>
            <a:r>
              <a:rPr lang="en-US" sz="1800" dirty="0" err="1">
                <a:effectLst/>
              </a:rPr>
              <a:t>се</a:t>
            </a:r>
            <a:r>
              <a:rPr lang="en-US" sz="1800" dirty="0">
                <a:effectLst/>
              </a:rPr>
              <a:t> </a:t>
            </a:r>
            <a:r>
              <a:rPr lang="en-US" sz="1800" dirty="0" err="1">
                <a:effectLst/>
              </a:rPr>
              <a:t>наводи</a:t>
            </a:r>
            <a:r>
              <a:rPr lang="en-US" sz="1800" dirty="0">
                <a:effectLst/>
              </a:rPr>
              <a:t> </a:t>
            </a:r>
            <a:r>
              <a:rPr lang="en-US" sz="1800" dirty="0" err="1">
                <a:effectLst/>
              </a:rPr>
              <a:t>да</a:t>
            </a:r>
            <a:r>
              <a:rPr lang="en-US" sz="1800" dirty="0">
                <a:effectLst/>
              </a:rPr>
              <a:t> </a:t>
            </a:r>
            <a:r>
              <a:rPr lang="en-US" sz="1800" dirty="0" err="1">
                <a:effectLst/>
              </a:rPr>
              <a:t>дванаесторица</a:t>
            </a:r>
            <a:r>
              <a:rPr lang="en-US" sz="1800" dirty="0">
                <a:effectLst/>
              </a:rPr>
              <a:t> </a:t>
            </a:r>
            <a:r>
              <a:rPr lang="en-US" sz="1800" dirty="0" err="1">
                <a:effectLst/>
              </a:rPr>
              <a:t>апостола</a:t>
            </a:r>
            <a:r>
              <a:rPr lang="en-US" sz="1800" dirty="0">
                <a:effectLst/>
              </a:rPr>
              <a:t> </a:t>
            </a:r>
            <a:r>
              <a:rPr lang="en-US" sz="1800" dirty="0" err="1">
                <a:effectLst/>
              </a:rPr>
              <a:t>позвавши</a:t>
            </a:r>
            <a:r>
              <a:rPr lang="en-US" sz="1800" dirty="0">
                <a:effectLst/>
              </a:rPr>
              <a:t> </a:t>
            </a:r>
            <a:r>
              <a:rPr lang="en-US" sz="1800" dirty="0" err="1">
                <a:effectLst/>
              </a:rPr>
              <a:t>своје</a:t>
            </a:r>
            <a:r>
              <a:rPr lang="en-US" sz="1800" dirty="0">
                <a:effectLst/>
              </a:rPr>
              <a:t> </a:t>
            </a:r>
            <a:r>
              <a:rPr lang="en-US" sz="1800" dirty="0" err="1">
                <a:effectLst/>
              </a:rPr>
              <a:t>ученике</a:t>
            </a:r>
            <a:r>
              <a:rPr lang="en-US" sz="1800" dirty="0">
                <a:effectLst/>
              </a:rPr>
              <a:t> </a:t>
            </a:r>
            <a:r>
              <a:rPr lang="en-US" sz="1800" dirty="0" err="1">
                <a:effectLst/>
              </a:rPr>
              <a:t>рекоше</a:t>
            </a:r>
            <a:r>
              <a:rPr lang="en-US" sz="1800" dirty="0">
                <a:effectLst/>
              </a:rPr>
              <a:t> </a:t>
            </a:r>
            <a:r>
              <a:rPr lang="en-US" sz="1800" dirty="0" err="1">
                <a:effectLst/>
              </a:rPr>
              <a:t>им</a:t>
            </a:r>
            <a:r>
              <a:rPr lang="en-US" sz="1800" dirty="0">
                <a:effectLst/>
              </a:rPr>
              <a:t> </a:t>
            </a:r>
            <a:r>
              <a:rPr lang="en-US" sz="1800" dirty="0" err="1">
                <a:effectLst/>
              </a:rPr>
              <a:t>да</a:t>
            </a:r>
            <a:r>
              <a:rPr lang="en-US" sz="1800" dirty="0">
                <a:effectLst/>
              </a:rPr>
              <a:t> </a:t>
            </a:r>
            <a:r>
              <a:rPr lang="en-US" sz="1800" dirty="0" err="1">
                <a:effectLst/>
              </a:rPr>
              <a:t>није</a:t>
            </a:r>
            <a:r>
              <a:rPr lang="en-US" sz="1800" dirty="0">
                <a:effectLst/>
              </a:rPr>
              <a:t> </a:t>
            </a:r>
            <a:r>
              <a:rPr lang="en-US" sz="1800" dirty="0" err="1">
                <a:effectLst/>
              </a:rPr>
              <a:t>добро</a:t>
            </a:r>
            <a:r>
              <a:rPr lang="en-US" sz="1800" dirty="0">
                <a:effectLst/>
              </a:rPr>
              <a:t> </a:t>
            </a:r>
            <a:r>
              <a:rPr lang="en-US" sz="1800" dirty="0" err="1">
                <a:effectLst/>
              </a:rPr>
              <a:t>да</a:t>
            </a:r>
            <a:r>
              <a:rPr lang="en-US" sz="1800" dirty="0">
                <a:effectLst/>
              </a:rPr>
              <a:t> </a:t>
            </a:r>
            <a:r>
              <a:rPr lang="en-US" sz="1800" dirty="0" err="1">
                <a:effectLst/>
              </a:rPr>
              <a:t>они</a:t>
            </a:r>
            <a:r>
              <a:rPr lang="en-US" sz="1800" dirty="0">
                <a:effectLst/>
              </a:rPr>
              <a:t> </a:t>
            </a:r>
            <a:r>
              <a:rPr lang="en-US" sz="1800" dirty="0" err="1">
                <a:effectLst/>
              </a:rPr>
              <a:t>служе</a:t>
            </a:r>
            <a:r>
              <a:rPr lang="en-US" sz="1800" dirty="0">
                <a:effectLst/>
              </a:rPr>
              <a:t> </a:t>
            </a:r>
            <a:r>
              <a:rPr lang="en-US" sz="1800" dirty="0" err="1">
                <a:effectLst/>
              </a:rPr>
              <a:t>око</a:t>
            </a:r>
            <a:r>
              <a:rPr lang="en-US" sz="1800" dirty="0">
                <a:effectLst/>
              </a:rPr>
              <a:t> </a:t>
            </a:r>
            <a:r>
              <a:rPr lang="en-US" sz="1800" dirty="0" err="1">
                <a:effectLst/>
              </a:rPr>
              <a:t>стола</a:t>
            </a:r>
            <a:r>
              <a:rPr lang="en-US" sz="1800" dirty="0">
                <a:effectLst/>
              </a:rPr>
              <a:t>, </a:t>
            </a:r>
            <a:r>
              <a:rPr lang="en-US" sz="1800" dirty="0" err="1">
                <a:effectLst/>
              </a:rPr>
              <a:t>већ</a:t>
            </a:r>
            <a:r>
              <a:rPr lang="en-US" sz="1800" dirty="0">
                <a:effectLst/>
              </a:rPr>
              <a:t> </a:t>
            </a:r>
            <a:r>
              <a:rPr lang="en-US" sz="1800" dirty="0" err="1">
                <a:effectLst/>
              </a:rPr>
              <a:t>да</a:t>
            </a:r>
            <a:r>
              <a:rPr lang="en-US" sz="1800" dirty="0">
                <a:effectLst/>
              </a:rPr>
              <a:t> </a:t>
            </a:r>
            <a:r>
              <a:rPr lang="en-US" sz="1800" dirty="0" err="1">
                <a:effectLst/>
              </a:rPr>
              <a:t>се</a:t>
            </a:r>
            <a:r>
              <a:rPr lang="en-US" sz="1800" dirty="0">
                <a:effectLst/>
              </a:rPr>
              <a:t> </a:t>
            </a:r>
            <a:r>
              <a:rPr lang="en-US" sz="1800" dirty="0" err="1">
                <a:effectLst/>
              </a:rPr>
              <a:t>изаберу</a:t>
            </a:r>
            <a:r>
              <a:rPr lang="en-US" sz="1800" dirty="0">
                <a:effectLst/>
              </a:rPr>
              <a:t> </a:t>
            </a:r>
            <a:r>
              <a:rPr lang="en-US" sz="1800" dirty="0" err="1">
                <a:effectLst/>
              </a:rPr>
              <a:t>људи</a:t>
            </a:r>
            <a:r>
              <a:rPr lang="en-US" sz="1800" dirty="0">
                <a:effectLst/>
              </a:rPr>
              <a:t> </a:t>
            </a:r>
            <a:r>
              <a:rPr lang="en-US" sz="1800" dirty="0" err="1">
                <a:effectLst/>
              </a:rPr>
              <a:t>који</a:t>
            </a:r>
            <a:r>
              <a:rPr lang="en-US" sz="1800" dirty="0">
                <a:effectLst/>
              </a:rPr>
              <a:t> </a:t>
            </a:r>
            <a:r>
              <a:rPr lang="en-US" sz="1800" dirty="0" err="1">
                <a:effectLst/>
              </a:rPr>
              <a:t>ће</a:t>
            </a:r>
            <a:r>
              <a:rPr lang="en-US" sz="1800" dirty="0">
                <a:effectLst/>
              </a:rPr>
              <a:t> </a:t>
            </a:r>
            <a:r>
              <a:rPr lang="en-US" sz="1800" dirty="0" err="1">
                <a:effectLst/>
              </a:rPr>
              <a:t>их</a:t>
            </a:r>
            <a:r>
              <a:rPr lang="en-US" sz="1800" dirty="0">
                <a:effectLst/>
              </a:rPr>
              <a:t> </a:t>
            </a:r>
            <a:r>
              <a:rPr lang="en-US" sz="1800" dirty="0" err="1">
                <a:effectLst/>
              </a:rPr>
              <a:t>одменути</a:t>
            </a:r>
            <a:r>
              <a:rPr lang="en-US" sz="1800" dirty="0">
                <a:effectLst/>
              </a:rPr>
              <a:t>. </a:t>
            </a:r>
            <a:r>
              <a:rPr lang="en-US" sz="1800" dirty="0" err="1">
                <a:effectLst/>
              </a:rPr>
              <a:t>Ови</a:t>
            </a:r>
            <a:r>
              <a:rPr lang="en-US" sz="1800" dirty="0">
                <a:effectLst/>
              </a:rPr>
              <a:t> </a:t>
            </a:r>
            <a:r>
              <a:rPr lang="en-US" sz="1800" dirty="0" err="1">
                <a:effectLst/>
              </a:rPr>
              <a:t>саслужитељи</a:t>
            </a:r>
            <a:r>
              <a:rPr lang="en-US" sz="1800" dirty="0">
                <a:effectLst/>
              </a:rPr>
              <a:t> </a:t>
            </a:r>
            <a:r>
              <a:rPr lang="en-US" sz="1800" dirty="0" err="1">
                <a:effectLst/>
              </a:rPr>
              <a:t>били</a:t>
            </a:r>
            <a:r>
              <a:rPr lang="en-US" sz="1800" dirty="0">
                <a:effectLst/>
              </a:rPr>
              <a:t> </a:t>
            </a:r>
            <a:r>
              <a:rPr lang="en-US" sz="1800" dirty="0" err="1">
                <a:effectLst/>
              </a:rPr>
              <a:t>су</a:t>
            </a:r>
            <a:r>
              <a:rPr lang="en-US" sz="1800" dirty="0">
                <a:effectLst/>
              </a:rPr>
              <a:t> </a:t>
            </a:r>
            <a:r>
              <a:rPr lang="en-US" sz="1800" dirty="0" err="1">
                <a:effectLst/>
              </a:rPr>
              <a:t>пуни</a:t>
            </a:r>
            <a:r>
              <a:rPr lang="en-US" sz="1800" dirty="0">
                <a:effectLst/>
              </a:rPr>
              <a:t> </a:t>
            </a:r>
            <a:r>
              <a:rPr lang="en-US" sz="1800" dirty="0" err="1">
                <a:effectLst/>
              </a:rPr>
              <a:t>Духа</a:t>
            </a:r>
            <a:r>
              <a:rPr lang="en-US" sz="1800" dirty="0">
                <a:effectLst/>
              </a:rPr>
              <a:t> и </a:t>
            </a:r>
            <a:r>
              <a:rPr lang="en-US" sz="1800" dirty="0" err="1">
                <a:effectLst/>
              </a:rPr>
              <a:t>мудрости</a:t>
            </a:r>
            <a:r>
              <a:rPr lang="en-US" sz="1800" dirty="0">
                <a:effectLst/>
              </a:rPr>
              <a:t>, </a:t>
            </a:r>
            <a:r>
              <a:rPr lang="en-US" sz="1800" dirty="0" err="1">
                <a:effectLst/>
              </a:rPr>
              <a:t>које</a:t>
            </a:r>
            <a:r>
              <a:rPr lang="en-US" sz="1800" dirty="0">
                <a:effectLst/>
              </a:rPr>
              <a:t> </a:t>
            </a:r>
            <a:r>
              <a:rPr lang="en-US" sz="1800" dirty="0" err="1">
                <a:effectLst/>
              </a:rPr>
              <a:t>изабра</a:t>
            </a:r>
            <a:r>
              <a:rPr lang="en-US" sz="1800" dirty="0">
                <a:effectLst/>
              </a:rPr>
              <a:t> </a:t>
            </a:r>
            <a:r>
              <a:rPr lang="en-US" sz="1800" dirty="0" err="1">
                <a:effectLst/>
              </a:rPr>
              <a:t>заједница</a:t>
            </a:r>
            <a:r>
              <a:rPr lang="en-US" sz="1800" dirty="0">
                <a:effectLst/>
              </a:rPr>
              <a:t> и </a:t>
            </a:r>
            <a:r>
              <a:rPr lang="en-US" sz="1800" dirty="0" err="1">
                <a:effectLst/>
              </a:rPr>
              <a:t>помоливши</a:t>
            </a:r>
            <a:r>
              <a:rPr lang="en-US" sz="1800" dirty="0">
                <a:effectLst/>
              </a:rPr>
              <a:t> </a:t>
            </a:r>
            <a:r>
              <a:rPr lang="en-US" sz="1800" dirty="0" err="1">
                <a:effectLst/>
              </a:rPr>
              <a:t>се</a:t>
            </a:r>
            <a:r>
              <a:rPr lang="en-US" sz="1800" dirty="0">
                <a:effectLst/>
              </a:rPr>
              <a:t> </a:t>
            </a:r>
            <a:r>
              <a:rPr lang="en-US" sz="1800" dirty="0" err="1">
                <a:effectLst/>
              </a:rPr>
              <a:t>за</a:t>
            </a:r>
            <a:r>
              <a:rPr lang="en-US" sz="1800" dirty="0">
                <a:effectLst/>
              </a:rPr>
              <a:t> </a:t>
            </a:r>
            <a:r>
              <a:rPr lang="en-US" sz="1800" dirty="0" err="1">
                <a:effectLst/>
              </a:rPr>
              <a:t>њих</a:t>
            </a:r>
            <a:r>
              <a:rPr lang="en-US" sz="1800" dirty="0">
                <a:effectLst/>
              </a:rPr>
              <a:t> </a:t>
            </a:r>
            <a:r>
              <a:rPr lang="en-US" sz="1800" dirty="0" err="1">
                <a:effectLst/>
              </a:rPr>
              <a:t>положише</a:t>
            </a:r>
            <a:r>
              <a:rPr lang="en-US" sz="1800" dirty="0">
                <a:effectLst/>
              </a:rPr>
              <a:t> </a:t>
            </a:r>
            <a:r>
              <a:rPr lang="en-US" sz="1800" dirty="0" err="1">
                <a:effectLst/>
              </a:rPr>
              <a:t>руке</a:t>
            </a:r>
            <a:r>
              <a:rPr lang="en-US" sz="1800" dirty="0">
                <a:effectLst/>
              </a:rPr>
              <a:t> </a:t>
            </a:r>
            <a:r>
              <a:rPr lang="en-US" sz="1800" dirty="0" err="1">
                <a:effectLst/>
              </a:rPr>
              <a:t>на</a:t>
            </a:r>
            <a:r>
              <a:rPr lang="en-US" sz="1800" dirty="0">
                <a:effectLst/>
              </a:rPr>
              <a:t> </a:t>
            </a:r>
            <a:r>
              <a:rPr lang="en-US" sz="1800" dirty="0" err="1">
                <a:effectLst/>
              </a:rPr>
              <a:t>њих</a:t>
            </a:r>
            <a:r>
              <a:rPr lang="en-US" sz="1800" dirty="0">
                <a:effectLst/>
              </a:rPr>
              <a:t> (6,1-6). </a:t>
            </a:r>
            <a:r>
              <a:rPr lang="en-US" sz="1800" dirty="0" err="1">
                <a:effectLst/>
              </a:rPr>
              <a:t>Ово</a:t>
            </a:r>
            <a:r>
              <a:rPr lang="en-US" sz="1800" dirty="0">
                <a:effectLst/>
              </a:rPr>
              <a:t> </a:t>
            </a:r>
            <a:r>
              <a:rPr lang="en-US" sz="1800" dirty="0" err="1">
                <a:effectLst/>
              </a:rPr>
              <a:t>Лука</a:t>
            </a:r>
            <a:r>
              <a:rPr lang="en-US" sz="1800" dirty="0">
                <a:effectLst/>
              </a:rPr>
              <a:t> </a:t>
            </a:r>
            <a:r>
              <a:rPr lang="en-US" sz="1800" dirty="0" err="1">
                <a:effectLst/>
              </a:rPr>
              <a:t>потврђује</a:t>
            </a:r>
            <a:r>
              <a:rPr lang="en-US" sz="1800" dirty="0">
                <a:effectLst/>
              </a:rPr>
              <a:t> у </a:t>
            </a:r>
            <a:r>
              <a:rPr lang="en-US" sz="1800" dirty="0" err="1">
                <a:effectLst/>
              </a:rPr>
              <a:t>једном</a:t>
            </a:r>
            <a:r>
              <a:rPr lang="en-US" sz="1800" dirty="0">
                <a:effectLst/>
              </a:rPr>
              <a:t> </a:t>
            </a:r>
            <a:r>
              <a:rPr lang="en-US" sz="1800" dirty="0" err="1">
                <a:effectLst/>
              </a:rPr>
              <a:t>одељку</a:t>
            </a:r>
            <a:r>
              <a:rPr lang="en-US" sz="1800" dirty="0">
                <a:effectLst/>
              </a:rPr>
              <a:t> </a:t>
            </a:r>
            <a:r>
              <a:rPr lang="en-US" sz="1800" dirty="0" err="1">
                <a:effectLst/>
              </a:rPr>
              <a:t>Дела</a:t>
            </a:r>
            <a:r>
              <a:rPr lang="en-US" sz="1800" dirty="0">
                <a:effectLst/>
              </a:rPr>
              <a:t> </a:t>
            </a:r>
            <a:r>
              <a:rPr lang="en-US" sz="1800" dirty="0" err="1">
                <a:effectLst/>
              </a:rPr>
              <a:t>Апостолских</a:t>
            </a:r>
            <a:r>
              <a:rPr lang="en-US" sz="1800" dirty="0">
                <a:effectLst/>
              </a:rPr>
              <a:t> </a:t>
            </a:r>
            <a:r>
              <a:rPr lang="en-US" sz="1800" dirty="0" err="1">
                <a:effectLst/>
              </a:rPr>
              <a:t>где</a:t>
            </a:r>
            <a:r>
              <a:rPr lang="en-US" sz="1800" dirty="0">
                <a:effectLst/>
              </a:rPr>
              <a:t> </a:t>
            </a:r>
            <a:r>
              <a:rPr lang="en-US" sz="1800" dirty="0" err="1">
                <a:effectLst/>
              </a:rPr>
              <a:t>каже</a:t>
            </a:r>
            <a:r>
              <a:rPr lang="en-US" sz="1800" dirty="0">
                <a:effectLst/>
              </a:rPr>
              <a:t> </a:t>
            </a:r>
            <a:r>
              <a:rPr lang="en-US" sz="1800" dirty="0" err="1">
                <a:effectLst/>
              </a:rPr>
              <a:t>да</a:t>
            </a:r>
            <a:r>
              <a:rPr lang="en-US" sz="1800" dirty="0">
                <a:effectLst/>
              </a:rPr>
              <a:t> </a:t>
            </a:r>
            <a:r>
              <a:rPr lang="en-US" sz="1800" dirty="0" err="1">
                <a:effectLst/>
              </a:rPr>
              <a:t>је</a:t>
            </a:r>
            <a:r>
              <a:rPr lang="en-US" sz="1800" dirty="0">
                <a:effectLst/>
              </a:rPr>
              <a:t> </a:t>
            </a:r>
            <a:r>
              <a:rPr lang="en-US" sz="1800" dirty="0" err="1">
                <a:effectLst/>
              </a:rPr>
              <a:t>заједно</a:t>
            </a:r>
            <a:r>
              <a:rPr lang="en-US" sz="1800" dirty="0">
                <a:effectLst/>
              </a:rPr>
              <a:t> </a:t>
            </a:r>
            <a:r>
              <a:rPr lang="en-US" sz="1800" dirty="0" err="1">
                <a:effectLst/>
              </a:rPr>
              <a:t>са</a:t>
            </a:r>
            <a:r>
              <a:rPr lang="en-US" sz="1800" dirty="0">
                <a:effectLst/>
              </a:rPr>
              <a:t> </a:t>
            </a:r>
            <a:r>
              <a:rPr lang="en-US" sz="1800" dirty="0" err="1">
                <a:effectLst/>
              </a:rPr>
              <a:t>Павлом</a:t>
            </a:r>
            <a:r>
              <a:rPr lang="en-US" sz="1800" dirty="0">
                <a:effectLst/>
              </a:rPr>
              <a:t>, </a:t>
            </a:r>
            <a:r>
              <a:rPr lang="en-US" sz="1800" dirty="0" err="1">
                <a:effectLst/>
              </a:rPr>
              <a:t>дошавши</a:t>
            </a:r>
            <a:r>
              <a:rPr lang="en-US" sz="1800" dirty="0">
                <a:effectLst/>
              </a:rPr>
              <a:t> у </a:t>
            </a:r>
            <a:r>
              <a:rPr lang="en-US" sz="1800" dirty="0" err="1">
                <a:effectLst/>
              </a:rPr>
              <a:t>Кесарију</a:t>
            </a:r>
            <a:r>
              <a:rPr lang="en-US" sz="1800" dirty="0">
                <a:effectLst/>
              </a:rPr>
              <a:t> </a:t>
            </a:r>
            <a:r>
              <a:rPr lang="en-US" sz="1800" dirty="0" err="1">
                <a:effectLst/>
              </a:rPr>
              <a:t>посетио</a:t>
            </a:r>
            <a:r>
              <a:rPr lang="en-US" sz="1800" dirty="0">
                <a:effectLst/>
              </a:rPr>
              <a:t> </a:t>
            </a:r>
            <a:r>
              <a:rPr lang="en-US" sz="1800" dirty="0" err="1">
                <a:effectLst/>
              </a:rPr>
              <a:t>дом</a:t>
            </a:r>
            <a:r>
              <a:rPr lang="en-US" sz="1800" dirty="0">
                <a:effectLst/>
              </a:rPr>
              <a:t> </a:t>
            </a:r>
            <a:r>
              <a:rPr lang="en-US" sz="1800" dirty="0" err="1">
                <a:effectLst/>
              </a:rPr>
              <a:t>Филипа</a:t>
            </a:r>
            <a:r>
              <a:rPr lang="en-US" sz="1800" dirty="0">
                <a:effectLst/>
              </a:rPr>
              <a:t>, </a:t>
            </a:r>
            <a:r>
              <a:rPr lang="en-US" sz="1800" dirty="0" err="1">
                <a:effectLst/>
              </a:rPr>
              <a:t>који</a:t>
            </a:r>
            <a:r>
              <a:rPr lang="en-US" sz="1800" dirty="0">
                <a:effectLst/>
              </a:rPr>
              <a:t> </a:t>
            </a:r>
            <a:r>
              <a:rPr lang="en-US" sz="1800" dirty="0" err="1">
                <a:effectLst/>
              </a:rPr>
              <a:t>беше</a:t>
            </a:r>
            <a:r>
              <a:rPr lang="en-US" sz="1800" dirty="0">
                <a:effectLst/>
              </a:rPr>
              <a:t> </a:t>
            </a:r>
            <a:r>
              <a:rPr lang="en-US" sz="1800" dirty="0" err="1">
                <a:effectLst/>
              </a:rPr>
              <a:t>један</a:t>
            </a:r>
            <a:r>
              <a:rPr lang="en-US" sz="1800" dirty="0">
                <a:effectLst/>
              </a:rPr>
              <a:t> </a:t>
            </a:r>
            <a:r>
              <a:rPr lang="en-US" sz="1800" dirty="0" err="1">
                <a:effectLst/>
              </a:rPr>
              <a:t>од</a:t>
            </a:r>
            <a:r>
              <a:rPr lang="en-US" sz="1800" dirty="0">
                <a:effectLst/>
              </a:rPr>
              <a:t> </a:t>
            </a:r>
            <a:r>
              <a:rPr lang="en-US" sz="1800" dirty="0" err="1">
                <a:effectLst/>
              </a:rPr>
              <a:t>ђакона</a:t>
            </a:r>
            <a:r>
              <a:rPr lang="en-US" sz="1800" dirty="0">
                <a:effectLst/>
              </a:rPr>
              <a:t> </a:t>
            </a:r>
            <a:r>
              <a:rPr lang="en-US" sz="1800" dirty="0" err="1">
                <a:effectLst/>
              </a:rPr>
              <a:t>Јерусалимске</a:t>
            </a:r>
            <a:r>
              <a:rPr lang="en-US" sz="1800" dirty="0">
                <a:effectLst/>
              </a:rPr>
              <a:t> </a:t>
            </a:r>
            <a:r>
              <a:rPr lang="en-US" sz="1800" dirty="0" err="1">
                <a:effectLst/>
              </a:rPr>
              <a:t>цркве</a:t>
            </a:r>
            <a:r>
              <a:rPr lang="en-US" sz="1800" dirty="0">
                <a:effectLst/>
              </a:rPr>
              <a:t>.</a:t>
            </a:r>
            <a:br>
              <a:rPr lang="en-US" sz="1800" dirty="0">
                <a:effectLst/>
              </a:rPr>
            </a:br>
            <a:r>
              <a:rPr lang="sr-Cyrl-RS" sz="1800" dirty="0">
                <a:effectLst/>
              </a:rPr>
              <a:t> </a:t>
            </a:r>
            <a:r>
              <a:rPr lang="en-US" sz="1800" dirty="0">
                <a:effectLst/>
              </a:rPr>
              <a:t/>
            </a:r>
            <a:br>
              <a:rPr lang="en-US" sz="1800" dirty="0">
                <a:effectLst/>
              </a:rPr>
            </a:br>
            <a:r>
              <a:rPr lang="sr-Cyrl-RS" sz="1800" b="1" dirty="0">
                <a:effectLst/>
              </a:rPr>
              <a:t> </a:t>
            </a:r>
            <a:r>
              <a:rPr lang="sr-Cyrl-RS" sz="1800" b="1" u="sng" dirty="0">
                <a:effectLst/>
              </a:rPr>
              <a:t>Каква је дужност била седморице ђакона?</a:t>
            </a:r>
            <a:r>
              <a:rPr lang="en-US" sz="1800" dirty="0">
                <a:effectLst/>
              </a:rPr>
              <a:t/>
            </a:r>
            <a:br>
              <a:rPr lang="en-US" sz="1800" dirty="0">
                <a:effectLst/>
              </a:rPr>
            </a:br>
            <a:r>
              <a:rPr lang="sr-Cyrl-RS" sz="1800" b="1" dirty="0">
                <a:effectLst/>
              </a:rPr>
              <a:t> </a:t>
            </a:r>
            <a:r>
              <a:rPr lang="en-US" sz="1800" dirty="0">
                <a:effectLst/>
              </a:rPr>
              <a:t/>
            </a:r>
            <a:br>
              <a:rPr lang="en-US" sz="1800" dirty="0">
                <a:effectLst/>
              </a:rPr>
            </a:br>
            <a:r>
              <a:rPr lang="en-US" sz="1800" dirty="0" err="1">
                <a:effectLst/>
              </a:rPr>
              <a:t>Оно</a:t>
            </a:r>
            <a:r>
              <a:rPr lang="en-US" sz="1800" dirty="0">
                <a:effectLst/>
              </a:rPr>
              <a:t> </a:t>
            </a:r>
            <a:r>
              <a:rPr lang="en-US" sz="1800" dirty="0" err="1">
                <a:effectLst/>
              </a:rPr>
              <a:t>што</a:t>
            </a:r>
            <a:r>
              <a:rPr lang="en-US" sz="1800" dirty="0">
                <a:effectLst/>
              </a:rPr>
              <a:t> </a:t>
            </a:r>
            <a:r>
              <a:rPr lang="en-US" sz="1800" dirty="0" err="1">
                <a:effectLst/>
              </a:rPr>
              <a:t>је</a:t>
            </a:r>
            <a:r>
              <a:rPr lang="en-US" sz="1800" dirty="0">
                <a:effectLst/>
              </a:rPr>
              <a:t> </a:t>
            </a:r>
            <a:r>
              <a:rPr lang="en-US" sz="1800" dirty="0" err="1">
                <a:effectLst/>
              </a:rPr>
              <a:t>важно</a:t>
            </a:r>
            <a:r>
              <a:rPr lang="en-US" sz="1800" dirty="0">
                <a:effectLst/>
              </a:rPr>
              <a:t> </a:t>
            </a:r>
            <a:r>
              <a:rPr lang="en-US" sz="1800" dirty="0" err="1">
                <a:effectLst/>
              </a:rPr>
              <a:t>јесте</a:t>
            </a:r>
            <a:r>
              <a:rPr lang="en-US" sz="1800" dirty="0">
                <a:effectLst/>
              </a:rPr>
              <a:t> </a:t>
            </a:r>
            <a:r>
              <a:rPr lang="en-US" sz="1800" dirty="0" err="1">
                <a:effectLst/>
              </a:rPr>
              <a:t>да</a:t>
            </a:r>
            <a:r>
              <a:rPr lang="en-US" sz="1800" dirty="0">
                <a:effectLst/>
              </a:rPr>
              <a:t> </a:t>
            </a:r>
            <a:r>
              <a:rPr lang="sr-Cyrl-RS" sz="1800" dirty="0">
                <a:effectLst/>
              </a:rPr>
              <a:t>се</a:t>
            </a:r>
            <a:r>
              <a:rPr lang="en-US" sz="1800" dirty="0">
                <a:effectLst/>
              </a:rPr>
              <a:t> </a:t>
            </a:r>
            <a:r>
              <a:rPr lang="en-US" sz="1800" dirty="0" err="1">
                <a:effectLst/>
              </a:rPr>
              <a:t>сматра</a:t>
            </a:r>
            <a:r>
              <a:rPr lang="en-US" sz="1800" dirty="0">
                <a:effectLst/>
              </a:rPr>
              <a:t> </a:t>
            </a:r>
            <a:r>
              <a:rPr lang="en-US" sz="1800" dirty="0" err="1">
                <a:effectLst/>
              </a:rPr>
              <a:t>да</a:t>
            </a:r>
            <a:r>
              <a:rPr lang="en-US" sz="1800" dirty="0">
                <a:effectLst/>
              </a:rPr>
              <a:t> </a:t>
            </a:r>
            <a:r>
              <a:rPr lang="en-US" sz="1800" dirty="0" err="1">
                <a:effectLst/>
              </a:rPr>
              <a:t>седам</a:t>
            </a:r>
            <a:r>
              <a:rPr lang="en-US" sz="1800" dirty="0">
                <a:effectLst/>
              </a:rPr>
              <a:t> </a:t>
            </a:r>
            <a:r>
              <a:rPr lang="en-US" sz="1800" dirty="0" err="1">
                <a:effectLst/>
              </a:rPr>
              <a:t>ђакона</a:t>
            </a:r>
            <a:r>
              <a:rPr lang="en-US" sz="1800" dirty="0">
                <a:effectLst/>
              </a:rPr>
              <a:t> </a:t>
            </a:r>
            <a:r>
              <a:rPr lang="sr-Cyrl-RS" sz="1800" dirty="0">
                <a:effectLst/>
              </a:rPr>
              <a:t>Ј</a:t>
            </a:r>
            <a:r>
              <a:rPr lang="en-US" sz="1800" dirty="0" err="1">
                <a:effectLst/>
              </a:rPr>
              <a:t>ерусалимске</a:t>
            </a:r>
            <a:r>
              <a:rPr lang="en-US" sz="1800" dirty="0">
                <a:effectLst/>
              </a:rPr>
              <a:t> </a:t>
            </a:r>
            <a:r>
              <a:rPr lang="en-US" sz="1800" dirty="0" err="1">
                <a:effectLst/>
              </a:rPr>
              <a:t>цркве</a:t>
            </a:r>
            <a:r>
              <a:rPr lang="en-US" sz="1800" dirty="0">
                <a:effectLst/>
              </a:rPr>
              <a:t> </a:t>
            </a:r>
            <a:r>
              <a:rPr lang="en-US" sz="1800" dirty="0" err="1">
                <a:effectLst/>
              </a:rPr>
              <a:t>нису</a:t>
            </a:r>
            <a:r>
              <a:rPr lang="en-US" sz="1800" dirty="0">
                <a:effectLst/>
              </a:rPr>
              <a:t> </a:t>
            </a:r>
            <a:r>
              <a:rPr lang="en-US" sz="1800" dirty="0" err="1">
                <a:effectLst/>
              </a:rPr>
              <a:t>вршили</a:t>
            </a:r>
            <a:r>
              <a:rPr lang="en-US" sz="1800" dirty="0">
                <a:effectLst/>
              </a:rPr>
              <a:t> </a:t>
            </a:r>
            <a:r>
              <a:rPr lang="en-US" sz="1800" dirty="0" err="1">
                <a:effectLst/>
              </a:rPr>
              <a:t>само</a:t>
            </a:r>
            <a:r>
              <a:rPr lang="en-US" sz="1800" dirty="0">
                <a:effectLst/>
              </a:rPr>
              <a:t> </a:t>
            </a:r>
            <a:r>
              <a:rPr lang="en-US" sz="1800" dirty="0" err="1">
                <a:effectLst/>
              </a:rPr>
              <a:t>службу</a:t>
            </a:r>
            <a:r>
              <a:rPr lang="en-US" sz="1800" dirty="0">
                <a:effectLst/>
              </a:rPr>
              <a:t> </a:t>
            </a:r>
            <a:r>
              <a:rPr lang="en-US" sz="1800" dirty="0" err="1">
                <a:effectLst/>
              </a:rPr>
              <a:t>ђакона</a:t>
            </a:r>
            <a:r>
              <a:rPr lang="en-US" sz="1800" dirty="0">
                <a:effectLst/>
              </a:rPr>
              <a:t> у </a:t>
            </a:r>
            <a:r>
              <a:rPr lang="en-US" sz="1800" dirty="0" err="1">
                <a:effectLst/>
              </a:rPr>
              <a:t>погледу</a:t>
            </a:r>
            <a:r>
              <a:rPr lang="en-US" sz="1800" dirty="0">
                <a:effectLst/>
              </a:rPr>
              <a:t> </a:t>
            </a:r>
            <a:r>
              <a:rPr lang="en-US" sz="1800" dirty="0" err="1">
                <a:effectLst/>
              </a:rPr>
              <a:t>свакодневног</a:t>
            </a:r>
            <a:r>
              <a:rPr lang="en-US" sz="1800" dirty="0">
                <a:effectLst/>
              </a:rPr>
              <a:t> </a:t>
            </a:r>
            <a:r>
              <a:rPr lang="en-US" sz="1800" dirty="0" err="1">
                <a:effectLst/>
              </a:rPr>
              <a:t>помагања</a:t>
            </a:r>
            <a:r>
              <a:rPr lang="en-US" sz="1800" dirty="0">
                <a:effectLst/>
              </a:rPr>
              <a:t> </a:t>
            </a:r>
            <a:r>
              <a:rPr lang="en-US" sz="1800" dirty="0" err="1">
                <a:effectLst/>
              </a:rPr>
              <a:t>сиромасима</a:t>
            </a:r>
            <a:r>
              <a:rPr lang="en-US" sz="1800" dirty="0">
                <a:effectLst/>
              </a:rPr>
              <a:t> и </a:t>
            </a:r>
            <a:r>
              <a:rPr lang="en-US" sz="1800" dirty="0" err="1">
                <a:effectLst/>
              </a:rPr>
              <a:t>служења</a:t>
            </a:r>
            <a:r>
              <a:rPr lang="en-US" sz="1800" dirty="0">
                <a:effectLst/>
              </a:rPr>
              <a:t> </a:t>
            </a:r>
            <a:r>
              <a:rPr lang="en-US" sz="1800" dirty="0" err="1">
                <a:effectLst/>
              </a:rPr>
              <a:t>око</a:t>
            </a:r>
            <a:r>
              <a:rPr lang="en-US" sz="1800" dirty="0">
                <a:effectLst/>
              </a:rPr>
              <a:t> </a:t>
            </a:r>
            <a:r>
              <a:rPr lang="en-US" sz="1800" dirty="0" err="1">
                <a:effectLst/>
              </a:rPr>
              <a:t>трпеза</a:t>
            </a:r>
            <a:r>
              <a:rPr lang="en-US" sz="1800" dirty="0">
                <a:effectLst/>
              </a:rPr>
              <a:t>, </a:t>
            </a:r>
            <a:r>
              <a:rPr lang="en-US" sz="1800" dirty="0" err="1">
                <a:effectLst/>
              </a:rPr>
              <a:t>већ</a:t>
            </a:r>
            <a:r>
              <a:rPr lang="en-US" sz="1800" dirty="0">
                <a:effectLst/>
              </a:rPr>
              <a:t> и </a:t>
            </a:r>
            <a:r>
              <a:rPr lang="en-US" sz="1800" dirty="0" err="1">
                <a:effectLst/>
              </a:rPr>
              <a:t>службу</a:t>
            </a:r>
            <a:r>
              <a:rPr lang="en-US" sz="1800" dirty="0">
                <a:effectLst/>
              </a:rPr>
              <a:t> </a:t>
            </a:r>
            <a:r>
              <a:rPr lang="en-US" sz="1800" dirty="0" err="1">
                <a:effectLst/>
              </a:rPr>
              <a:t>презвитера</a:t>
            </a:r>
            <a:r>
              <a:rPr lang="en-US" sz="1800" dirty="0">
                <a:effectLst/>
              </a:rPr>
              <a:t>, </a:t>
            </a:r>
            <a:r>
              <a:rPr lang="en-US" sz="1800" dirty="0" err="1">
                <a:effectLst/>
              </a:rPr>
              <a:t>јер</a:t>
            </a:r>
            <a:r>
              <a:rPr lang="en-US" sz="1800" dirty="0">
                <a:effectLst/>
              </a:rPr>
              <a:t> </a:t>
            </a:r>
            <a:r>
              <a:rPr lang="en-US" sz="1800" dirty="0" err="1">
                <a:effectLst/>
              </a:rPr>
              <a:t>ако</a:t>
            </a:r>
            <a:r>
              <a:rPr lang="en-US" sz="1800" dirty="0">
                <a:effectLst/>
              </a:rPr>
              <a:t> </a:t>
            </a:r>
            <a:r>
              <a:rPr lang="en-US" sz="1800" dirty="0" err="1">
                <a:effectLst/>
              </a:rPr>
              <a:t>су</a:t>
            </a:r>
            <a:r>
              <a:rPr lang="en-US" sz="1800" dirty="0">
                <a:effectLst/>
              </a:rPr>
              <a:t> </a:t>
            </a:r>
            <a:r>
              <a:rPr lang="en-US" sz="1800" dirty="0" err="1">
                <a:effectLst/>
              </a:rPr>
              <a:t>им</a:t>
            </a:r>
            <a:r>
              <a:rPr lang="en-US" sz="1800" dirty="0">
                <a:effectLst/>
              </a:rPr>
              <a:t> </a:t>
            </a:r>
            <a:r>
              <a:rPr lang="en-US" sz="1800" dirty="0" err="1">
                <a:effectLst/>
              </a:rPr>
              <a:t>апостоли</a:t>
            </a:r>
            <a:r>
              <a:rPr lang="en-US" sz="1800" dirty="0">
                <a:effectLst/>
              </a:rPr>
              <a:t> </a:t>
            </a:r>
            <a:r>
              <a:rPr lang="en-US" sz="1800" dirty="0" err="1">
                <a:effectLst/>
              </a:rPr>
              <a:t>поверили</a:t>
            </a:r>
            <a:r>
              <a:rPr lang="en-US" sz="1800" dirty="0">
                <a:effectLst/>
              </a:rPr>
              <a:t> </a:t>
            </a:r>
            <a:r>
              <a:rPr lang="en-US" sz="1800" dirty="0" err="1">
                <a:effectLst/>
              </a:rPr>
              <a:t>део</a:t>
            </a:r>
            <a:r>
              <a:rPr lang="en-US" sz="1800" dirty="0">
                <a:effectLst/>
              </a:rPr>
              <a:t> </a:t>
            </a:r>
            <a:r>
              <a:rPr lang="en-US" sz="1800" dirty="0" err="1">
                <a:effectLst/>
              </a:rPr>
              <a:t>своје</a:t>
            </a:r>
            <a:r>
              <a:rPr lang="en-US" sz="1800" dirty="0">
                <a:effectLst/>
              </a:rPr>
              <a:t> </a:t>
            </a:r>
            <a:r>
              <a:rPr lang="en-US" sz="1800" dirty="0" err="1">
                <a:effectLst/>
              </a:rPr>
              <a:t>службе</a:t>
            </a:r>
            <a:r>
              <a:rPr lang="en-US" sz="1800" dirty="0">
                <a:effectLst/>
              </a:rPr>
              <a:t> у </a:t>
            </a:r>
            <a:r>
              <a:rPr lang="en-US" sz="1800" dirty="0" err="1">
                <a:effectLst/>
              </a:rPr>
              <a:t>одређеним</a:t>
            </a:r>
            <a:r>
              <a:rPr lang="en-US" sz="1800" dirty="0">
                <a:effectLst/>
              </a:rPr>
              <a:t> </a:t>
            </a:r>
            <a:r>
              <a:rPr lang="en-US" sz="1800" dirty="0" err="1">
                <a:effectLst/>
              </a:rPr>
              <a:t>околностима</a:t>
            </a:r>
            <a:r>
              <a:rPr lang="en-US" sz="1800" dirty="0">
                <a:effectLst/>
              </a:rPr>
              <a:t>, </a:t>
            </a:r>
            <a:r>
              <a:rPr lang="en-US" sz="1800" dirty="0" err="1">
                <a:effectLst/>
              </a:rPr>
              <a:t>зашто</a:t>
            </a:r>
            <a:r>
              <a:rPr lang="en-US" sz="1800" dirty="0">
                <a:effectLst/>
              </a:rPr>
              <a:t> </a:t>
            </a:r>
            <a:r>
              <a:rPr lang="en-US" sz="1800" dirty="0" err="1">
                <a:effectLst/>
              </a:rPr>
              <a:t>им</a:t>
            </a:r>
            <a:r>
              <a:rPr lang="en-US" sz="1800" dirty="0">
                <a:effectLst/>
              </a:rPr>
              <a:t> </a:t>
            </a:r>
            <a:r>
              <a:rPr lang="en-US" sz="1800" dirty="0" err="1">
                <a:effectLst/>
              </a:rPr>
              <a:t>онда</a:t>
            </a:r>
            <a:r>
              <a:rPr lang="en-US" sz="1800" dirty="0">
                <a:effectLst/>
              </a:rPr>
              <a:t> </a:t>
            </a:r>
            <a:r>
              <a:rPr lang="en-US" sz="1800" dirty="0" err="1">
                <a:effectLst/>
              </a:rPr>
              <a:t>не</a:t>
            </a:r>
            <a:r>
              <a:rPr lang="en-US" sz="1800" dirty="0">
                <a:effectLst/>
              </a:rPr>
              <a:t> </a:t>
            </a:r>
            <a:r>
              <a:rPr lang="en-US" sz="1800" dirty="0" err="1">
                <a:effectLst/>
              </a:rPr>
              <a:t>би</a:t>
            </a:r>
            <a:r>
              <a:rPr lang="en-US" sz="1800" dirty="0">
                <a:effectLst/>
              </a:rPr>
              <a:t> </a:t>
            </a:r>
            <a:r>
              <a:rPr lang="en-US" sz="1800" dirty="0" err="1">
                <a:effectLst/>
              </a:rPr>
              <a:t>предали</a:t>
            </a:r>
            <a:r>
              <a:rPr lang="en-US" sz="1800" dirty="0">
                <a:effectLst/>
              </a:rPr>
              <a:t> и </a:t>
            </a:r>
            <a:r>
              <a:rPr lang="en-US" sz="1800" dirty="0" err="1">
                <a:effectLst/>
              </a:rPr>
              <a:t>целокупну</a:t>
            </a:r>
            <a:r>
              <a:rPr lang="en-US" sz="1800" dirty="0">
                <a:effectLst/>
              </a:rPr>
              <a:t> </a:t>
            </a:r>
            <a:r>
              <a:rPr lang="en-US" sz="1800" dirty="0" err="1">
                <a:effectLst/>
              </a:rPr>
              <a:t>службу</a:t>
            </a:r>
            <a:r>
              <a:rPr lang="en-US" sz="1800" dirty="0">
                <a:effectLst/>
              </a:rPr>
              <a:t> </a:t>
            </a:r>
            <a:r>
              <a:rPr lang="en-US" sz="1800" dirty="0" err="1">
                <a:effectLst/>
              </a:rPr>
              <a:t>своју</a:t>
            </a:r>
            <a:r>
              <a:rPr lang="en-US" sz="1800" dirty="0">
                <a:effectLst/>
              </a:rPr>
              <a:t>, а </a:t>
            </a:r>
            <a:r>
              <a:rPr lang="en-US" sz="1800" dirty="0" err="1">
                <a:effectLst/>
              </a:rPr>
              <a:t>то</a:t>
            </a:r>
            <a:r>
              <a:rPr lang="en-US" sz="1800" dirty="0">
                <a:effectLst/>
              </a:rPr>
              <a:t> </a:t>
            </a:r>
            <a:r>
              <a:rPr lang="en-US" sz="1800" dirty="0" err="1">
                <a:effectLst/>
              </a:rPr>
              <a:t>је</a:t>
            </a:r>
            <a:r>
              <a:rPr lang="en-US" sz="1800" dirty="0">
                <a:effectLst/>
              </a:rPr>
              <a:t> </a:t>
            </a:r>
            <a:r>
              <a:rPr lang="en-US" sz="1800" dirty="0" err="1">
                <a:effectLst/>
              </a:rPr>
              <a:t>служба</a:t>
            </a:r>
            <a:r>
              <a:rPr lang="en-US" sz="1800" dirty="0">
                <a:effectLst/>
              </a:rPr>
              <a:t> </a:t>
            </a:r>
            <a:r>
              <a:rPr lang="en-US" sz="1800" dirty="0" err="1">
                <a:effectLst/>
              </a:rPr>
              <a:t>предстојатељства</a:t>
            </a:r>
            <a:r>
              <a:rPr lang="en-US" sz="1800" dirty="0">
                <a:effectLst/>
              </a:rPr>
              <a:t>, </a:t>
            </a:r>
            <a:r>
              <a:rPr lang="en-US" sz="1800" dirty="0" err="1">
                <a:effectLst/>
              </a:rPr>
              <a:t>која</a:t>
            </a:r>
            <a:r>
              <a:rPr lang="en-US" sz="1800" dirty="0">
                <a:effectLst/>
              </a:rPr>
              <a:t> </a:t>
            </a:r>
            <a:r>
              <a:rPr lang="en-US" sz="1800" dirty="0" err="1">
                <a:effectLst/>
              </a:rPr>
              <a:t>је</a:t>
            </a:r>
            <a:r>
              <a:rPr lang="en-US" sz="1800" dirty="0">
                <a:effectLst/>
              </a:rPr>
              <a:t> </a:t>
            </a:r>
            <a:r>
              <a:rPr lang="en-US" sz="1800" dirty="0" err="1">
                <a:effectLst/>
              </a:rPr>
              <a:t>први</a:t>
            </a:r>
            <a:r>
              <a:rPr lang="en-US" sz="1800" dirty="0">
                <a:effectLst/>
              </a:rPr>
              <a:t> </a:t>
            </a:r>
            <a:r>
              <a:rPr lang="en-US" sz="1800" dirty="0" err="1">
                <a:effectLst/>
              </a:rPr>
              <a:t>пут</a:t>
            </a:r>
            <a:r>
              <a:rPr lang="en-US" sz="1800" dirty="0">
                <a:effectLst/>
              </a:rPr>
              <a:t> </a:t>
            </a:r>
            <a:r>
              <a:rPr lang="en-US" sz="1800" dirty="0" err="1">
                <a:effectLst/>
              </a:rPr>
              <a:t>конституисана</a:t>
            </a:r>
            <a:r>
              <a:rPr lang="en-US" sz="1800" dirty="0">
                <a:effectLst/>
              </a:rPr>
              <a:t> </a:t>
            </a:r>
            <a:r>
              <a:rPr lang="en-US" sz="1800" dirty="0" err="1">
                <a:effectLst/>
              </a:rPr>
              <a:t>на</a:t>
            </a:r>
            <a:r>
              <a:rPr lang="en-US" sz="1800" dirty="0">
                <a:effectLst/>
              </a:rPr>
              <a:t> </a:t>
            </a:r>
            <a:r>
              <a:rPr lang="en-US" sz="1800" dirty="0" err="1">
                <a:effectLst/>
              </a:rPr>
              <a:t>сабрањима</a:t>
            </a:r>
            <a:r>
              <a:rPr lang="en-US" sz="1800" dirty="0">
                <a:effectLst/>
              </a:rPr>
              <a:t> </a:t>
            </a:r>
            <a:r>
              <a:rPr lang="en-US" sz="1800" dirty="0" err="1">
                <a:effectLst/>
              </a:rPr>
              <a:t>апостола</a:t>
            </a:r>
            <a:r>
              <a:rPr lang="sr-Cyrl-RS" sz="1800" dirty="0">
                <a:effectLst/>
              </a:rPr>
              <a:t>.</a:t>
            </a:r>
            <a:endParaRPr lang="en-US" sz="1800" dirty="0"/>
          </a:p>
        </p:txBody>
      </p:sp>
    </p:spTree>
    <p:extLst>
      <p:ext uri="{BB962C8B-B14F-4D97-AF65-F5344CB8AC3E}">
        <p14:creationId xmlns:p14="http://schemas.microsoft.com/office/powerpoint/2010/main" val="74561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676400"/>
            <a:ext cx="3240062" cy="4525962"/>
          </a:xfrm>
        </p:spPr>
      </p:pic>
      <p:sp>
        <p:nvSpPr>
          <p:cNvPr id="7" name="Rectangle 6"/>
          <p:cNvSpPr/>
          <p:nvPr/>
        </p:nvSpPr>
        <p:spPr>
          <a:xfrm>
            <a:off x="1143000" y="533400"/>
            <a:ext cx="3200400" cy="9144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sr-Cyrl-RS" dirty="0" smtClean="0"/>
              <a:t>АРХИЂАКОН СТЕФАН</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9011" y="1600200"/>
            <a:ext cx="3810000" cy="480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4953000" y="381000"/>
            <a:ext cx="3200400" cy="10668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sr-Cyrl-RS" dirty="0" smtClean="0"/>
              <a:t>Свети Апостоли и Ђакони: Прохор, Никанор, Тихон и Пармен</a:t>
            </a:r>
            <a:endParaRPr lang="en-US" dirty="0"/>
          </a:p>
        </p:txBody>
      </p:sp>
    </p:spTree>
    <p:extLst>
      <p:ext uri="{BB962C8B-B14F-4D97-AF65-F5344CB8AC3E}">
        <p14:creationId xmlns:p14="http://schemas.microsoft.com/office/powerpoint/2010/main" val="1117226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457200" y="254000"/>
            <a:ext cx="8229600" cy="6146800"/>
          </a:xfrm>
        </p:spPr>
        <p:txBody>
          <a:bodyPr>
            <a:normAutofit/>
          </a:bodyPr>
          <a:lstStyle/>
          <a:p>
            <a:pPr lvl="0" algn="ctr"/>
            <a:r>
              <a:rPr lang="sr-Cyrl-RS" b="1" u="sng" dirty="0">
                <a:effectLst/>
              </a:rPr>
              <a:t> </a:t>
            </a:r>
            <a:r>
              <a:rPr lang="sr-Cyrl-RS" sz="2200" b="1" u="sng" dirty="0">
                <a:effectLst/>
              </a:rPr>
              <a:t>Да ли су жене имале неку улогу у животу прве заједнице?</a:t>
            </a:r>
            <a:r>
              <a:rPr lang="en-US" sz="2200" dirty="0">
                <a:effectLst/>
              </a:rPr>
              <a:t/>
            </a:r>
            <a:br>
              <a:rPr lang="en-US" sz="2200" dirty="0">
                <a:effectLst/>
              </a:rPr>
            </a:br>
            <a:r>
              <a:rPr lang="sr-Cyrl-RS" sz="2200" b="1" dirty="0">
                <a:effectLst/>
              </a:rPr>
              <a:t> </a:t>
            </a:r>
            <a:r>
              <a:rPr lang="en-US" sz="2200" dirty="0">
                <a:effectLst/>
              </a:rPr>
              <a:t/>
            </a:r>
            <a:br>
              <a:rPr lang="en-US" sz="2200" dirty="0">
                <a:effectLst/>
              </a:rPr>
            </a:br>
            <a:r>
              <a:rPr lang="en-US" sz="2200" dirty="0">
                <a:effectLst/>
              </a:rPr>
              <a:t>У </a:t>
            </a:r>
            <a:r>
              <a:rPr lang="en-US" sz="2200" dirty="0" err="1">
                <a:effectLst/>
              </a:rPr>
              <a:t>посланици</a:t>
            </a:r>
            <a:r>
              <a:rPr lang="en-US" sz="2200" dirty="0">
                <a:effectLst/>
              </a:rPr>
              <a:t> </a:t>
            </a:r>
            <a:r>
              <a:rPr lang="en-US" sz="2200" dirty="0" err="1">
                <a:effectLst/>
              </a:rPr>
              <a:t>Римљанима</a:t>
            </a:r>
            <a:r>
              <a:rPr lang="en-US" sz="2200" dirty="0">
                <a:effectLst/>
              </a:rPr>
              <a:t> (16,1) </a:t>
            </a:r>
            <a:r>
              <a:rPr lang="en-US" sz="2200" dirty="0" err="1">
                <a:effectLst/>
              </a:rPr>
              <a:t>Апостола</a:t>
            </a:r>
            <a:r>
              <a:rPr lang="en-US" sz="2200" dirty="0">
                <a:effectLst/>
              </a:rPr>
              <a:t> </a:t>
            </a:r>
            <a:r>
              <a:rPr lang="en-US" sz="2200" dirty="0" err="1">
                <a:effectLst/>
              </a:rPr>
              <a:t>Павла</a:t>
            </a:r>
            <a:r>
              <a:rPr lang="en-US" sz="2200" dirty="0">
                <a:effectLst/>
              </a:rPr>
              <a:t> </a:t>
            </a:r>
            <a:r>
              <a:rPr lang="en-US" sz="2200" dirty="0" err="1">
                <a:effectLst/>
              </a:rPr>
              <a:t>налазимо</a:t>
            </a:r>
            <a:r>
              <a:rPr lang="en-US" sz="2200" dirty="0">
                <a:effectLst/>
              </a:rPr>
              <a:t> </a:t>
            </a:r>
            <a:r>
              <a:rPr lang="en-US" sz="2200" dirty="0" err="1">
                <a:effectLst/>
              </a:rPr>
              <a:t>најраније</a:t>
            </a:r>
            <a:r>
              <a:rPr lang="en-US" sz="2200" dirty="0">
                <a:effectLst/>
              </a:rPr>
              <a:t> </a:t>
            </a:r>
            <a:r>
              <a:rPr lang="en-US" sz="2200" dirty="0" err="1">
                <a:effectLst/>
              </a:rPr>
              <a:t>сведочанство</a:t>
            </a:r>
            <a:r>
              <a:rPr lang="en-US" sz="2200" dirty="0">
                <a:effectLst/>
              </a:rPr>
              <a:t> о </a:t>
            </a:r>
            <a:r>
              <a:rPr lang="en-US" sz="2200" dirty="0" err="1">
                <a:effectLst/>
              </a:rPr>
              <a:t>улози</a:t>
            </a:r>
            <a:r>
              <a:rPr lang="en-US" sz="2200" dirty="0">
                <a:effectLst/>
              </a:rPr>
              <a:t> </a:t>
            </a:r>
            <a:r>
              <a:rPr lang="en-US" sz="2200" dirty="0" err="1">
                <a:effectLst/>
              </a:rPr>
              <a:t>жена</a:t>
            </a:r>
            <a:r>
              <a:rPr lang="en-US" sz="2200" dirty="0">
                <a:effectLst/>
              </a:rPr>
              <a:t> у </a:t>
            </a:r>
            <a:r>
              <a:rPr lang="en-US" sz="2200" dirty="0" err="1">
                <a:effectLst/>
              </a:rPr>
              <a:t>животу</a:t>
            </a:r>
            <a:r>
              <a:rPr lang="en-US" sz="2200" dirty="0">
                <a:effectLst/>
              </a:rPr>
              <a:t> </a:t>
            </a:r>
            <a:r>
              <a:rPr lang="en-US" sz="2200" dirty="0" err="1">
                <a:effectLst/>
              </a:rPr>
              <a:t>Цркве</a:t>
            </a:r>
            <a:r>
              <a:rPr lang="sr-Cyrl-RS" sz="2200" dirty="0">
                <a:effectLst/>
              </a:rPr>
              <a:t>, које су припадале делу клира</a:t>
            </a:r>
            <a:r>
              <a:rPr lang="en-US" sz="2200" dirty="0">
                <a:effectLst/>
              </a:rPr>
              <a:t>. У </a:t>
            </a:r>
            <a:r>
              <a:rPr lang="en-US" sz="2200" dirty="0" err="1">
                <a:effectLst/>
              </a:rPr>
              <a:t>овој</a:t>
            </a:r>
            <a:r>
              <a:rPr lang="en-US" sz="2200" dirty="0">
                <a:effectLst/>
              </a:rPr>
              <a:t> </a:t>
            </a:r>
            <a:r>
              <a:rPr lang="en-US" sz="2200" dirty="0" err="1">
                <a:effectLst/>
              </a:rPr>
              <a:t>посланици</a:t>
            </a:r>
            <a:r>
              <a:rPr lang="en-US" sz="2200" dirty="0">
                <a:effectLst/>
              </a:rPr>
              <a:t> </a:t>
            </a:r>
            <a:r>
              <a:rPr lang="en-US" sz="2200" dirty="0" err="1">
                <a:effectLst/>
              </a:rPr>
              <a:t>помиње</a:t>
            </a:r>
            <a:r>
              <a:rPr lang="en-US" sz="2200" dirty="0">
                <a:effectLst/>
              </a:rPr>
              <a:t> </a:t>
            </a:r>
            <a:r>
              <a:rPr lang="en-US" sz="2200" dirty="0" err="1">
                <a:effectLst/>
              </a:rPr>
              <a:t>се</a:t>
            </a:r>
            <a:r>
              <a:rPr lang="en-US" sz="2200" dirty="0">
                <a:effectLst/>
              </a:rPr>
              <a:t> </a:t>
            </a:r>
            <a:r>
              <a:rPr lang="en-US" sz="2200" dirty="0" err="1">
                <a:effectLst/>
              </a:rPr>
              <a:t>слушкиња</a:t>
            </a:r>
            <a:r>
              <a:rPr lang="en-US" sz="2200" dirty="0">
                <a:effectLst/>
              </a:rPr>
              <a:t> </a:t>
            </a:r>
            <a:r>
              <a:rPr lang="en-US" sz="2200" dirty="0" err="1">
                <a:effectLst/>
              </a:rPr>
              <a:t>по</a:t>
            </a:r>
            <a:r>
              <a:rPr lang="en-US" sz="2200" dirty="0">
                <a:effectLst/>
              </a:rPr>
              <a:t> </a:t>
            </a:r>
            <a:r>
              <a:rPr lang="en-US" sz="2200" dirty="0" err="1">
                <a:effectLst/>
              </a:rPr>
              <a:t>име</a:t>
            </a:r>
            <a:r>
              <a:rPr lang="en-US" sz="2200" dirty="0">
                <a:effectLst/>
              </a:rPr>
              <a:t> </a:t>
            </a:r>
            <a:r>
              <a:rPr lang="en-US" sz="2200" dirty="0" err="1">
                <a:effectLst/>
              </a:rPr>
              <a:t>Фива</a:t>
            </a:r>
            <a:r>
              <a:rPr lang="en-US" sz="2200" dirty="0">
                <a:effectLst/>
              </a:rPr>
              <a:t> </a:t>
            </a:r>
            <a:r>
              <a:rPr lang="en-US" sz="2200" dirty="0" err="1">
                <a:effectLst/>
              </a:rPr>
              <a:t>за</a:t>
            </a:r>
            <a:r>
              <a:rPr lang="en-US" sz="2200" dirty="0">
                <a:effectLst/>
              </a:rPr>
              <a:t> </a:t>
            </a:r>
            <a:r>
              <a:rPr lang="en-US" sz="2200" dirty="0" err="1">
                <a:effectLst/>
              </a:rPr>
              <a:t>коју</a:t>
            </a:r>
            <a:r>
              <a:rPr lang="en-US" sz="2200" dirty="0">
                <a:effectLst/>
              </a:rPr>
              <a:t> </a:t>
            </a:r>
            <a:r>
              <a:rPr lang="en-US" sz="2200" dirty="0" err="1">
                <a:effectLst/>
              </a:rPr>
              <a:t>се</a:t>
            </a:r>
            <a:r>
              <a:rPr lang="en-US" sz="2200" dirty="0">
                <a:effectLst/>
              </a:rPr>
              <a:t> </a:t>
            </a:r>
            <a:r>
              <a:rPr lang="en-US" sz="2200" dirty="0" err="1">
                <a:effectLst/>
              </a:rPr>
              <a:t>каже</a:t>
            </a:r>
            <a:r>
              <a:rPr lang="en-US" sz="2200" dirty="0">
                <a:effectLst/>
              </a:rPr>
              <a:t> </a:t>
            </a:r>
            <a:r>
              <a:rPr lang="en-US" sz="2200" dirty="0" err="1">
                <a:effectLst/>
              </a:rPr>
              <a:t>да</a:t>
            </a:r>
            <a:r>
              <a:rPr lang="en-US" sz="2200" dirty="0">
                <a:effectLst/>
              </a:rPr>
              <a:t> </a:t>
            </a:r>
            <a:r>
              <a:rPr lang="en-US" sz="2200" dirty="0" err="1">
                <a:effectLst/>
              </a:rPr>
              <a:t>је</a:t>
            </a:r>
            <a:r>
              <a:rPr lang="en-US" sz="2200" dirty="0">
                <a:effectLst/>
              </a:rPr>
              <a:t> </a:t>
            </a:r>
            <a:r>
              <a:rPr lang="en-US" sz="2200" dirty="0" err="1">
                <a:effectLst/>
              </a:rPr>
              <a:t>служитељка</a:t>
            </a:r>
            <a:r>
              <a:rPr lang="en-US" sz="2200" dirty="0">
                <a:effectLst/>
              </a:rPr>
              <a:t> </a:t>
            </a:r>
            <a:r>
              <a:rPr lang="en-US" sz="2200" dirty="0" err="1">
                <a:effectLst/>
              </a:rPr>
              <a:t>Цркве</a:t>
            </a:r>
            <a:r>
              <a:rPr lang="en-US" sz="2200" dirty="0">
                <a:effectLst/>
              </a:rPr>
              <a:t> у </a:t>
            </a:r>
            <a:r>
              <a:rPr lang="en-US" sz="2200" dirty="0" err="1">
                <a:effectLst/>
              </a:rPr>
              <a:t>Кенхреји</a:t>
            </a:r>
            <a:r>
              <a:rPr lang="en-US" sz="2200" dirty="0">
                <a:effectLst/>
              </a:rPr>
              <a:t>. </a:t>
            </a:r>
            <a:r>
              <a:rPr lang="en-US" sz="2200" dirty="0" err="1">
                <a:effectLst/>
              </a:rPr>
              <a:t>Као</a:t>
            </a:r>
            <a:r>
              <a:rPr lang="en-US" sz="2200" dirty="0">
                <a:effectLst/>
              </a:rPr>
              <a:t> </a:t>
            </a:r>
            <a:r>
              <a:rPr lang="en-US" sz="2200" dirty="0" err="1">
                <a:effectLst/>
              </a:rPr>
              <a:t>што</a:t>
            </a:r>
            <a:r>
              <a:rPr lang="en-US" sz="2200" dirty="0">
                <a:effectLst/>
              </a:rPr>
              <a:t> </a:t>
            </a:r>
            <a:r>
              <a:rPr lang="en-US" sz="2200" dirty="0" err="1">
                <a:effectLst/>
              </a:rPr>
              <a:t>знамо</a:t>
            </a:r>
            <a:r>
              <a:rPr lang="en-US" sz="2200" dirty="0">
                <a:effectLst/>
              </a:rPr>
              <a:t> </a:t>
            </a:r>
            <a:r>
              <a:rPr lang="en-US" sz="2200" dirty="0" err="1">
                <a:effectLst/>
              </a:rPr>
              <a:t>Црква</a:t>
            </a:r>
            <a:r>
              <a:rPr lang="en-US" sz="2200" dirty="0">
                <a:effectLst/>
              </a:rPr>
              <a:t> </a:t>
            </a:r>
            <a:r>
              <a:rPr lang="en-US" sz="2200" dirty="0" err="1">
                <a:effectLst/>
              </a:rPr>
              <a:t>је</a:t>
            </a:r>
            <a:r>
              <a:rPr lang="en-US" sz="2200" dirty="0">
                <a:effectLst/>
              </a:rPr>
              <a:t> </a:t>
            </a:r>
            <a:r>
              <a:rPr lang="en-US" sz="2200" dirty="0" err="1">
                <a:effectLst/>
              </a:rPr>
              <a:t>од</a:t>
            </a:r>
            <a:r>
              <a:rPr lang="en-US" sz="2200" dirty="0">
                <a:effectLst/>
              </a:rPr>
              <a:t> </a:t>
            </a:r>
            <a:r>
              <a:rPr lang="en-US" sz="2200" dirty="0" err="1">
                <a:effectLst/>
              </a:rPr>
              <a:t>најранијих</a:t>
            </a:r>
            <a:r>
              <a:rPr lang="en-US" sz="2200" dirty="0">
                <a:effectLst/>
              </a:rPr>
              <a:t> </a:t>
            </a:r>
            <a:r>
              <a:rPr lang="en-US" sz="2200" dirty="0" err="1">
                <a:effectLst/>
              </a:rPr>
              <a:t>времена</a:t>
            </a:r>
            <a:r>
              <a:rPr lang="en-US" sz="2200" dirty="0">
                <a:effectLst/>
              </a:rPr>
              <a:t> </a:t>
            </a:r>
            <a:r>
              <a:rPr lang="en-US" sz="2200" dirty="0" err="1">
                <a:effectLst/>
              </a:rPr>
              <a:t>организовала</a:t>
            </a:r>
            <a:r>
              <a:rPr lang="en-US" sz="2200" dirty="0">
                <a:effectLst/>
              </a:rPr>
              <a:t> </a:t>
            </a:r>
            <a:r>
              <a:rPr lang="en-US" sz="2200" dirty="0" err="1">
                <a:effectLst/>
              </a:rPr>
              <a:t>групу</a:t>
            </a:r>
            <a:r>
              <a:rPr lang="en-US" sz="2200" dirty="0">
                <a:effectLst/>
              </a:rPr>
              <a:t> </a:t>
            </a:r>
            <a:r>
              <a:rPr lang="en-US" sz="2200" dirty="0" err="1">
                <a:effectLst/>
              </a:rPr>
              <a:t>људи</a:t>
            </a:r>
            <a:r>
              <a:rPr lang="en-US" sz="2200" dirty="0">
                <a:effectLst/>
              </a:rPr>
              <a:t> </a:t>
            </a:r>
            <a:r>
              <a:rPr lang="en-US" sz="2200" dirty="0" err="1">
                <a:effectLst/>
              </a:rPr>
              <a:t>за</a:t>
            </a:r>
            <a:r>
              <a:rPr lang="en-US" sz="2200" dirty="0">
                <a:effectLst/>
              </a:rPr>
              <a:t> </a:t>
            </a:r>
            <a:r>
              <a:rPr lang="en-US" sz="2200" dirty="0" err="1">
                <a:effectLst/>
              </a:rPr>
              <a:t>помоћ</a:t>
            </a:r>
            <a:r>
              <a:rPr lang="en-US" sz="2200" dirty="0">
                <a:effectLst/>
              </a:rPr>
              <a:t> </a:t>
            </a:r>
            <a:r>
              <a:rPr lang="en-US" sz="2200" dirty="0" err="1">
                <a:effectLst/>
              </a:rPr>
              <a:t>сиромашнима</a:t>
            </a:r>
            <a:r>
              <a:rPr lang="en-US" sz="2200" dirty="0">
                <a:effectLst/>
              </a:rPr>
              <a:t> и </a:t>
            </a:r>
            <a:r>
              <a:rPr lang="en-US" sz="2200" dirty="0" err="1">
                <a:effectLst/>
              </a:rPr>
              <a:t>болеснима</a:t>
            </a:r>
            <a:r>
              <a:rPr lang="en-US" sz="2200" dirty="0">
                <a:effectLst/>
              </a:rPr>
              <a:t>. У </a:t>
            </a:r>
            <a:r>
              <a:rPr lang="en-US" sz="2200" dirty="0" err="1">
                <a:effectLst/>
              </a:rPr>
              <a:t>поменима</a:t>
            </a:r>
            <a:r>
              <a:rPr lang="en-US" sz="2200" dirty="0">
                <a:effectLst/>
              </a:rPr>
              <a:t> </a:t>
            </a:r>
            <a:r>
              <a:rPr lang="en-US" sz="2200" dirty="0" err="1">
                <a:effectLst/>
              </a:rPr>
              <a:t>из</a:t>
            </a:r>
            <a:r>
              <a:rPr lang="en-US" sz="2200" dirty="0">
                <a:effectLst/>
              </a:rPr>
              <a:t> </a:t>
            </a:r>
            <a:r>
              <a:rPr lang="en-US" sz="2200" dirty="0" err="1">
                <a:effectLst/>
              </a:rPr>
              <a:t>другог</a:t>
            </a:r>
            <a:r>
              <a:rPr lang="en-US" sz="2200" dirty="0">
                <a:effectLst/>
              </a:rPr>
              <a:t> </a:t>
            </a:r>
            <a:r>
              <a:rPr lang="en-US" sz="2200" dirty="0" err="1">
                <a:effectLst/>
              </a:rPr>
              <a:t>века</a:t>
            </a:r>
            <a:r>
              <a:rPr lang="en-US" sz="2200" dirty="0">
                <a:effectLst/>
              </a:rPr>
              <a:t> </a:t>
            </a:r>
            <a:r>
              <a:rPr lang="en-US" sz="2200" dirty="0" err="1">
                <a:effectLst/>
              </a:rPr>
              <a:t>ми</a:t>
            </a:r>
            <a:r>
              <a:rPr lang="en-US" sz="2200" dirty="0">
                <a:effectLst/>
              </a:rPr>
              <a:t> </a:t>
            </a:r>
            <a:r>
              <a:rPr lang="en-US" sz="2200" dirty="0" err="1">
                <a:effectLst/>
              </a:rPr>
              <a:t>видимо</a:t>
            </a:r>
            <a:r>
              <a:rPr lang="en-US" sz="2200" dirty="0">
                <a:effectLst/>
              </a:rPr>
              <a:t> </a:t>
            </a:r>
            <a:r>
              <a:rPr lang="en-US" sz="2200" dirty="0" err="1">
                <a:effectLst/>
              </a:rPr>
              <a:t>сведочанство</a:t>
            </a:r>
            <a:r>
              <a:rPr lang="en-US" sz="2200" dirty="0">
                <a:effectLst/>
              </a:rPr>
              <a:t> </a:t>
            </a:r>
            <a:r>
              <a:rPr lang="en-US" sz="2200" dirty="0" err="1">
                <a:effectLst/>
              </a:rPr>
              <a:t>да</a:t>
            </a:r>
            <a:r>
              <a:rPr lang="en-US" sz="2200" dirty="0">
                <a:effectLst/>
              </a:rPr>
              <a:t> у </a:t>
            </a:r>
            <a:r>
              <a:rPr lang="en-US" sz="2200" dirty="0" err="1">
                <a:effectLst/>
              </a:rPr>
              <a:t>свакој</a:t>
            </a:r>
            <a:r>
              <a:rPr lang="en-US" sz="2200" dirty="0">
                <a:effectLst/>
              </a:rPr>
              <a:t> </a:t>
            </a:r>
            <a:r>
              <a:rPr lang="en-US" sz="2200" dirty="0" err="1">
                <a:effectLst/>
              </a:rPr>
              <a:t>заједници</a:t>
            </a:r>
            <a:r>
              <a:rPr lang="en-US" sz="2200" dirty="0">
                <a:effectLst/>
              </a:rPr>
              <a:t> </a:t>
            </a:r>
            <a:r>
              <a:rPr lang="en-US" sz="2200" dirty="0" err="1">
                <a:effectLst/>
              </a:rPr>
              <a:t>треба</a:t>
            </a:r>
            <a:r>
              <a:rPr lang="en-US" sz="2200" dirty="0">
                <a:effectLst/>
              </a:rPr>
              <a:t> </a:t>
            </a:r>
            <a:r>
              <a:rPr lang="en-US" sz="2200" dirty="0" err="1">
                <a:effectLst/>
              </a:rPr>
              <a:t>поставити</a:t>
            </a:r>
            <a:r>
              <a:rPr lang="en-US" sz="2200" dirty="0">
                <a:effectLst/>
              </a:rPr>
              <a:t> </a:t>
            </a:r>
            <a:r>
              <a:rPr lang="en-US" sz="2200" dirty="0" err="1">
                <a:effectLst/>
              </a:rPr>
              <a:t>једну</a:t>
            </a:r>
            <a:r>
              <a:rPr lang="en-US" sz="2200" dirty="0">
                <a:effectLst/>
              </a:rPr>
              <a:t> </a:t>
            </a:r>
            <a:r>
              <a:rPr lang="en-US" sz="2200" dirty="0" err="1">
                <a:effectLst/>
              </a:rPr>
              <a:t>удову</a:t>
            </a:r>
            <a:r>
              <a:rPr lang="en-US" sz="2200" dirty="0">
                <a:effectLst/>
              </a:rPr>
              <a:t> </a:t>
            </a:r>
            <a:r>
              <a:rPr lang="en-US" sz="2200" dirty="0" err="1">
                <a:effectLst/>
              </a:rPr>
              <a:t>која</a:t>
            </a:r>
            <a:r>
              <a:rPr lang="en-US" sz="2200" dirty="0">
                <a:effectLst/>
              </a:rPr>
              <a:t> </a:t>
            </a:r>
            <a:r>
              <a:rPr lang="en-US" sz="2200" dirty="0" err="1">
                <a:effectLst/>
              </a:rPr>
              <a:t>ће</a:t>
            </a:r>
            <a:r>
              <a:rPr lang="en-US" sz="2200" dirty="0">
                <a:effectLst/>
              </a:rPr>
              <a:t> </a:t>
            </a:r>
            <a:r>
              <a:rPr lang="en-US" sz="2200" dirty="0" err="1">
                <a:effectLst/>
              </a:rPr>
              <a:t>се</a:t>
            </a:r>
            <a:r>
              <a:rPr lang="en-US" sz="2200" dirty="0">
                <a:effectLst/>
              </a:rPr>
              <a:t> </a:t>
            </a:r>
            <a:r>
              <a:rPr lang="en-US" sz="2200" dirty="0" err="1">
                <a:effectLst/>
              </a:rPr>
              <a:t>бавити</a:t>
            </a:r>
            <a:r>
              <a:rPr lang="en-US" sz="2200" dirty="0">
                <a:effectLst/>
              </a:rPr>
              <a:t> </a:t>
            </a:r>
            <a:r>
              <a:rPr lang="en-US" sz="2200" dirty="0" err="1">
                <a:effectLst/>
              </a:rPr>
              <a:t>болесним</a:t>
            </a:r>
            <a:r>
              <a:rPr lang="en-US" sz="2200" dirty="0">
                <a:effectLst/>
              </a:rPr>
              <a:t> </a:t>
            </a:r>
            <a:r>
              <a:rPr lang="en-US" sz="2200" dirty="0" err="1">
                <a:effectLst/>
              </a:rPr>
              <a:t>женама</a:t>
            </a:r>
            <a:r>
              <a:rPr lang="en-US" sz="2200" dirty="0">
                <a:effectLst/>
              </a:rPr>
              <a:t>, </a:t>
            </a:r>
            <a:r>
              <a:rPr lang="en-US" sz="2200" dirty="0" err="1">
                <a:effectLst/>
              </a:rPr>
              <a:t>која</a:t>
            </a:r>
            <a:r>
              <a:rPr lang="en-US" sz="2200" dirty="0">
                <a:effectLst/>
              </a:rPr>
              <a:t> </a:t>
            </a:r>
            <a:r>
              <a:rPr lang="en-US" sz="2200" dirty="0" err="1">
                <a:effectLst/>
              </a:rPr>
              <a:t>ће</a:t>
            </a:r>
            <a:r>
              <a:rPr lang="en-US" sz="2200" dirty="0">
                <a:effectLst/>
              </a:rPr>
              <a:t> </a:t>
            </a:r>
            <a:r>
              <a:rPr lang="en-US" sz="2200" dirty="0" err="1">
                <a:effectLst/>
              </a:rPr>
              <a:t>предстојатељу</a:t>
            </a:r>
            <a:r>
              <a:rPr lang="en-US" sz="2200" dirty="0">
                <a:effectLst/>
              </a:rPr>
              <a:t> </a:t>
            </a:r>
            <a:r>
              <a:rPr lang="en-US" sz="2200" dirty="0" err="1">
                <a:effectLst/>
              </a:rPr>
              <a:t>заједнице</a:t>
            </a:r>
            <a:r>
              <a:rPr lang="en-US" sz="2200" dirty="0">
                <a:effectLst/>
              </a:rPr>
              <a:t> </a:t>
            </a:r>
            <a:r>
              <a:rPr lang="en-US" sz="2200" dirty="0" err="1">
                <a:effectLst/>
              </a:rPr>
              <a:t>пријављивати</a:t>
            </a:r>
            <a:r>
              <a:rPr lang="en-US" sz="2200" dirty="0">
                <a:effectLst/>
              </a:rPr>
              <a:t> </a:t>
            </a:r>
            <a:r>
              <a:rPr lang="en-US" sz="2200" dirty="0" err="1">
                <a:effectLst/>
              </a:rPr>
              <a:t>одређене</a:t>
            </a:r>
            <a:r>
              <a:rPr lang="en-US" sz="2200" dirty="0">
                <a:effectLst/>
              </a:rPr>
              <a:t> </a:t>
            </a:r>
            <a:r>
              <a:rPr lang="en-US" sz="2200" dirty="0" err="1">
                <a:effectLst/>
              </a:rPr>
              <a:t>проблеме</a:t>
            </a:r>
            <a:r>
              <a:rPr lang="en-US" sz="2200" dirty="0">
                <a:effectLst/>
              </a:rPr>
              <a:t>. </a:t>
            </a:r>
            <a:r>
              <a:rPr lang="en-US" dirty="0">
                <a:effectLst/>
              </a:rPr>
              <a:t/>
            </a:r>
            <a:br>
              <a:rPr lang="en-US" dirty="0">
                <a:effectLst/>
              </a:rPr>
            </a:br>
            <a:endParaRPr lang="en-US" dirty="0"/>
          </a:p>
        </p:txBody>
      </p:sp>
    </p:spTree>
    <p:extLst>
      <p:ext uri="{BB962C8B-B14F-4D97-AF65-F5344CB8AC3E}">
        <p14:creationId xmlns:p14="http://schemas.microsoft.com/office/powerpoint/2010/main" val="14973353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RS" dirty="0" smtClean="0"/>
              <a:t>Грб Јерусалимске патријаршије</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7885" y="1905000"/>
            <a:ext cx="3788229" cy="3917383"/>
          </a:xfrm>
        </p:spPr>
      </p:pic>
    </p:spTree>
    <p:extLst>
      <p:ext uri="{BB962C8B-B14F-4D97-AF65-F5344CB8AC3E}">
        <p14:creationId xmlns:p14="http://schemas.microsoft.com/office/powerpoint/2010/main" val="846980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457200" y="254000"/>
            <a:ext cx="8229600" cy="6299200"/>
          </a:xfrm>
        </p:spPr>
        <p:txBody>
          <a:bodyPr>
            <a:noAutofit/>
          </a:bodyPr>
          <a:lstStyle/>
          <a:p>
            <a:pPr lvl="0" algn="ctr"/>
            <a:r>
              <a:rPr lang="sr-Cyrl-RS" sz="1800" b="1" u="sng" dirty="0">
                <a:effectLst/>
              </a:rPr>
              <a:t>На крају нашег излагања можемо ли рећи да је Јерусалимска црква мајка свих цркава? </a:t>
            </a:r>
            <a:r>
              <a:rPr lang="en-US" sz="1800" dirty="0">
                <a:effectLst/>
              </a:rPr>
              <a:t/>
            </a:r>
            <a:br>
              <a:rPr lang="en-US" sz="1800" dirty="0">
                <a:effectLst/>
              </a:rPr>
            </a:br>
            <a:r>
              <a:rPr lang="sr-Cyrl-RS" sz="1800" b="1" dirty="0">
                <a:effectLst/>
              </a:rPr>
              <a:t> </a:t>
            </a:r>
            <a:r>
              <a:rPr lang="en-US" sz="1800" dirty="0">
                <a:effectLst/>
              </a:rPr>
              <a:t/>
            </a:r>
            <a:br>
              <a:rPr lang="en-US" sz="1800" dirty="0">
                <a:effectLst/>
              </a:rPr>
            </a:br>
            <a:r>
              <a:rPr lang="sr-Cyrl-RS" sz="1800" dirty="0">
                <a:effectLst/>
              </a:rPr>
              <a:t>Јерусалимска црква установљена на дан Педесетнице била је једна, саборна и апостолска Црква. Она је у самоме почетку постојала као васељенска, не само због тога што је постојала као једина у свету, већ и због тога што су њену првобитну структуру чинили апостоли, док нису Светих Духом отишли да проповедају реч Божију широм света. По оснивању осталих помесних цркава, Јерусалим задржава свој статус прве Цркве, наглашавајући привилегију првенства части међу осталим помесним Црквама. Ово се пре свега показује, у томе што новоосноване помесне цркве беху основане од Апостола и остајући под надзором Њиховим, остајале су у некој зависности од саме Јерусалимске цркве чијој су првобитној структури апостоли припадали. Најјасније сведочанство видимо у Апостолском сабору, који је одржан 49. године, када представници Антиохијске цркве Павле и Варнава долазе на консултације у Јерусалим по питању примања незнабожаца. У овоме спору видимо расправу две завађене струје јединствене Цркве, чија је равноправност била подједанака. Одлука које су донели на сабору апостоли и презвитери представља одлуку целокупне васељенске Цркве. Овакав легитимитет и првенство части коју је Јерусалимска црква уживала, остаће све до разорења Јерусалим.</a:t>
            </a:r>
            <a:endParaRPr lang="en-US" sz="1800" dirty="0"/>
          </a:p>
        </p:txBody>
      </p:sp>
    </p:spTree>
    <p:extLst>
      <p:ext uri="{BB962C8B-B14F-4D97-AF65-F5344CB8AC3E}">
        <p14:creationId xmlns:p14="http://schemas.microsoft.com/office/powerpoint/2010/main" val="1082303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r-Cyrl-RS" dirty="0" smtClean="0"/>
              <a:t>Одговори а следећа питања:</a:t>
            </a:r>
            <a:endParaRPr lang="en-US" dirty="0"/>
          </a:p>
        </p:txBody>
      </p:sp>
      <p:sp>
        <p:nvSpPr>
          <p:cNvPr id="3" name="Content Placeholder 2"/>
          <p:cNvSpPr>
            <a:spLocks noGrp="1"/>
          </p:cNvSpPr>
          <p:nvPr>
            <p:ph idx="1"/>
          </p:nvPr>
        </p:nvSpPr>
        <p:spPr/>
        <p:txBody>
          <a:bodyPr>
            <a:normAutofit/>
          </a:bodyPr>
          <a:lstStyle/>
          <a:p>
            <a:r>
              <a:rPr lang="sr-Cyrl-RS" sz="2000" dirty="0" smtClean="0"/>
              <a:t>1. Која књига Новог Завета говори о првој заједници у Јерусалиму?</a:t>
            </a:r>
          </a:p>
          <a:p>
            <a:r>
              <a:rPr lang="sr-Cyrl-RS" sz="2000" dirty="0" smtClean="0"/>
              <a:t>2. Ко је писац Дела Апостолских?</a:t>
            </a:r>
          </a:p>
          <a:p>
            <a:r>
              <a:rPr lang="sr-Cyrl-RS" sz="2000" dirty="0" smtClean="0"/>
              <a:t>3. Који је празник рођендан Цркве?</a:t>
            </a:r>
          </a:p>
          <a:p>
            <a:r>
              <a:rPr lang="sr-Cyrl-RS" sz="2000" dirty="0" smtClean="0"/>
              <a:t>4. Да ли је Свети Дух сишао на Апостоле?</a:t>
            </a:r>
          </a:p>
          <a:p>
            <a:r>
              <a:rPr lang="sr-Cyrl-RS" sz="2000" dirty="0" smtClean="0"/>
              <a:t>5. Где се десио Силазак Светог Духа?</a:t>
            </a:r>
          </a:p>
          <a:p>
            <a:r>
              <a:rPr lang="sr-Cyrl-RS" sz="2000" dirty="0" smtClean="0"/>
              <a:t>6. Како се постаје члан Цркве?</a:t>
            </a:r>
          </a:p>
          <a:p>
            <a:r>
              <a:rPr lang="sr-Cyrl-RS" sz="2000" dirty="0" smtClean="0"/>
              <a:t>7. Који цитат нам говори о постојању првих евхаристијских сабрања у Јерусалиму?</a:t>
            </a:r>
          </a:p>
          <a:p>
            <a:r>
              <a:rPr lang="sr-Cyrl-RS" sz="2000" dirty="0" smtClean="0"/>
              <a:t>8. Како је функционисала прва заједница у Јерусалиму?</a:t>
            </a:r>
          </a:p>
          <a:p>
            <a:r>
              <a:rPr lang="sr-Cyrl-RS" sz="2000" dirty="0" smtClean="0"/>
              <a:t>9. Око чега је била окупљена прва заједница?</a:t>
            </a:r>
          </a:p>
          <a:p>
            <a:r>
              <a:rPr lang="sr-Cyrl-RS" sz="2000" dirty="0" smtClean="0"/>
              <a:t>10. Како се звало лице које је надгледало живот прве заједнице?</a:t>
            </a:r>
          </a:p>
          <a:p>
            <a:r>
              <a:rPr lang="sr-Cyrl-RS" sz="2000" dirty="0" smtClean="0"/>
              <a:t>12. Колико је било ђакона у Јерусалиму?</a:t>
            </a:r>
          </a:p>
          <a:p>
            <a:r>
              <a:rPr lang="sr-Cyrl-RS" sz="2000" dirty="0" smtClean="0"/>
              <a:t>13. Да ли су жене имале неку улогу у првој заједници?</a:t>
            </a:r>
          </a:p>
          <a:p>
            <a:r>
              <a:rPr lang="sr-Cyrl-RS" sz="2000" dirty="0" smtClean="0"/>
              <a:t>14. Да ли можемо рећи да је Јерусалимска црква мајка свих цркава?</a:t>
            </a:r>
            <a:endParaRPr lang="en-US" sz="2000" dirty="0"/>
          </a:p>
        </p:txBody>
      </p:sp>
    </p:spTree>
    <p:extLst>
      <p:ext uri="{BB962C8B-B14F-4D97-AF65-F5344CB8AC3E}">
        <p14:creationId xmlns:p14="http://schemas.microsoft.com/office/powerpoint/2010/main" val="1103398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fontScale="90000"/>
          </a:bodyPr>
          <a:lstStyle/>
          <a:p>
            <a:pPr algn="ctr"/>
            <a:r>
              <a:rPr lang="sr-Cyrl-RS" dirty="0" smtClean="0"/>
              <a:t>Јеванђелист Лука писац </a:t>
            </a:r>
            <a:r>
              <a:rPr lang="sr-Cyrl-RS" dirty="0" smtClean="0"/>
              <a:t>књиге</a:t>
            </a:r>
            <a:r>
              <a:rPr lang="sr-Cyrl-RS" dirty="0" smtClean="0"/>
              <a:t> </a:t>
            </a:r>
            <a:r>
              <a:rPr lang="sr-Cyrl-RS" dirty="0" smtClean="0"/>
              <a:t>Дела Апостолска</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828800"/>
            <a:ext cx="3359112" cy="4525962"/>
          </a:xfrm>
        </p:spPr>
      </p:pic>
    </p:spTree>
    <p:extLst>
      <p:ext uri="{BB962C8B-B14F-4D97-AF65-F5344CB8AC3E}">
        <p14:creationId xmlns:p14="http://schemas.microsoft.com/office/powerpoint/2010/main" val="354714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457200" y="635000"/>
            <a:ext cx="8229600" cy="5765800"/>
          </a:xfrm>
        </p:spPr>
        <p:txBody>
          <a:bodyPr>
            <a:normAutofit/>
          </a:bodyPr>
          <a:lstStyle/>
          <a:p>
            <a:pPr lvl="0" algn="ctr"/>
            <a:r>
              <a:rPr lang="sr-Cyrl-RS" sz="2000" b="1" u="sng" dirty="0">
                <a:effectLst/>
              </a:rPr>
              <a:t>Да ли је намера Апостола Луке била да нам историјски изложи само живот прве заједнице или је његов циљ био другачији?</a:t>
            </a:r>
            <a:r>
              <a:rPr lang="en-US" sz="2000" dirty="0">
                <a:effectLst/>
              </a:rPr>
              <a:t/>
            </a:r>
            <a:br>
              <a:rPr lang="en-US" sz="2000" dirty="0">
                <a:effectLst/>
              </a:rPr>
            </a:br>
            <a:r>
              <a:rPr lang="sr-Cyrl-RS" sz="2000" dirty="0">
                <a:effectLst/>
              </a:rPr>
              <a:t> </a:t>
            </a:r>
            <a:r>
              <a:rPr lang="en-US" sz="2000" dirty="0">
                <a:effectLst/>
              </a:rPr>
              <a:t/>
            </a:r>
            <a:br>
              <a:rPr lang="en-US" sz="2000" dirty="0">
                <a:effectLst/>
              </a:rPr>
            </a:br>
            <a:r>
              <a:rPr lang="sr-Cyrl-RS" sz="2000" dirty="0">
                <a:effectLst/>
              </a:rPr>
              <a:t>Историјска вредност овога дела много пута, на различите начине, од стране многих појединаца је оспоравана. Међутим, не можемо и не треба да схватимо ово дело као чисто историјску хронику, јер то није била намера Апостола Луке. Он је желео да у овом делу кроз поменуте теме ослика Цркву као испуњење и довршење речи Божије започете у Исусу Христу и њеног остварења у свету, људском друштву, односно у историји. На ово дело не треба гледати као историју Цркве, већ на саму Цркву, односно на слику њеног лица и природе какву је она имала у првим својим годинама. Првобитна заједница и апостолска проповед постала је за касније основане црквене заједнице и њене чланове мерило и образац </a:t>
            </a:r>
            <a:r>
              <a:rPr lang="sr-Cyrl-RS" sz="2000" dirty="0" smtClean="0">
                <a:effectLst/>
              </a:rPr>
              <a:t>црквеног  живота за сва времена.</a:t>
            </a:r>
            <a:r>
              <a:rPr lang="en-US" sz="2000" dirty="0">
                <a:effectLst/>
              </a:rPr>
              <a:t/>
            </a:r>
            <a:br>
              <a:rPr lang="en-US" sz="2000" dirty="0">
                <a:effectLst/>
              </a:rPr>
            </a:br>
            <a:endParaRPr lang="en-US" sz="2000" dirty="0"/>
          </a:p>
        </p:txBody>
      </p:sp>
    </p:spTree>
    <p:extLst>
      <p:ext uri="{BB962C8B-B14F-4D97-AF65-F5344CB8AC3E}">
        <p14:creationId xmlns:p14="http://schemas.microsoft.com/office/powerpoint/2010/main" val="1977183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RS" dirty="0" smtClean="0"/>
              <a:t>Силазак Светог Духа на Апастоле - Педесетница</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05000"/>
            <a:ext cx="7543800" cy="4267200"/>
          </a:xfrm>
        </p:spPr>
      </p:pic>
    </p:spTree>
    <p:extLst>
      <p:ext uri="{BB962C8B-B14F-4D97-AF65-F5344CB8AC3E}">
        <p14:creationId xmlns:p14="http://schemas.microsoft.com/office/powerpoint/2010/main" val="999854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147264"/>
          </a:xfrm>
        </p:spPr>
        <p:txBody>
          <a:bodyPr>
            <a:normAutofit/>
          </a:bodyPr>
          <a:lstStyle/>
          <a:p>
            <a:pPr lvl="0" algn="ctr"/>
            <a:r>
              <a:rPr lang="en-US" b="1" dirty="0">
                <a:effectLst/>
              </a:rPr>
              <a:t> </a:t>
            </a:r>
            <a:r>
              <a:rPr lang="sr-Cyrl-RS" sz="2200" b="1" u="sng" dirty="0">
                <a:effectLst/>
              </a:rPr>
              <a:t>Силазак Светог Духа на Апостоле рођендан је Цркве и њен  </a:t>
            </a:r>
            <a:r>
              <a:rPr lang="sr-Cyrl-RS" sz="2200" b="1" u="sng" dirty="0" smtClean="0">
                <a:effectLst/>
              </a:rPr>
              <a:t>почетак </a:t>
            </a:r>
            <a:r>
              <a:rPr lang="sr-Cyrl-RS" sz="2200" b="1" u="sng" dirty="0">
                <a:effectLst/>
              </a:rPr>
              <a:t>постојања у простору и времену? Када се збио овај догађај?</a:t>
            </a:r>
            <a:r>
              <a:rPr lang="en-US" sz="2200" dirty="0">
                <a:effectLst/>
              </a:rPr>
              <a:t/>
            </a:r>
            <a:br>
              <a:rPr lang="en-US" sz="2200" dirty="0">
                <a:effectLst/>
              </a:rPr>
            </a:br>
            <a:r>
              <a:rPr lang="en-US" sz="2200" b="1" dirty="0">
                <a:effectLst/>
              </a:rPr>
              <a:t> </a:t>
            </a:r>
            <a:r>
              <a:rPr lang="en-US" sz="2200" dirty="0">
                <a:effectLst/>
              </a:rPr>
              <a:t/>
            </a:r>
            <a:br>
              <a:rPr lang="en-US" sz="2200" dirty="0">
                <a:effectLst/>
              </a:rPr>
            </a:br>
            <a:r>
              <a:rPr lang="en-US" sz="2200" dirty="0" err="1">
                <a:effectLst/>
              </a:rPr>
              <a:t>Силазак</a:t>
            </a:r>
            <a:r>
              <a:rPr lang="en-US" sz="2200" dirty="0">
                <a:effectLst/>
              </a:rPr>
              <a:t> </a:t>
            </a:r>
            <a:r>
              <a:rPr lang="en-US" sz="2200" dirty="0" err="1">
                <a:effectLst/>
              </a:rPr>
              <a:t>Светог</a:t>
            </a:r>
            <a:r>
              <a:rPr lang="en-US" sz="2200" dirty="0">
                <a:effectLst/>
              </a:rPr>
              <a:t> </a:t>
            </a:r>
            <a:r>
              <a:rPr lang="en-US" sz="2200" dirty="0" err="1">
                <a:effectLst/>
              </a:rPr>
              <a:t>Духа</a:t>
            </a:r>
            <a:r>
              <a:rPr lang="en-US" sz="2200" dirty="0">
                <a:effectLst/>
              </a:rPr>
              <a:t> </a:t>
            </a:r>
            <a:r>
              <a:rPr lang="en-US" sz="2200" dirty="0" err="1">
                <a:effectLst/>
              </a:rPr>
              <a:t>на</a:t>
            </a:r>
            <a:r>
              <a:rPr lang="en-US" sz="2200" dirty="0">
                <a:effectLst/>
              </a:rPr>
              <a:t> </a:t>
            </a:r>
            <a:r>
              <a:rPr lang="en-US" sz="2200" dirty="0" err="1">
                <a:effectLst/>
              </a:rPr>
              <a:t>дан</a:t>
            </a:r>
            <a:r>
              <a:rPr lang="en-US" sz="2200" dirty="0">
                <a:effectLst/>
              </a:rPr>
              <a:t> </a:t>
            </a:r>
            <a:r>
              <a:rPr lang="en-US" sz="2200" dirty="0" err="1">
                <a:effectLst/>
              </a:rPr>
              <a:t>Педесетнице</a:t>
            </a:r>
            <a:r>
              <a:rPr lang="en-US" sz="2200" dirty="0">
                <a:effectLst/>
              </a:rPr>
              <a:t> </a:t>
            </a:r>
            <a:r>
              <a:rPr lang="en-US" sz="2200" dirty="0" err="1">
                <a:effectLst/>
              </a:rPr>
              <a:t>јесте</a:t>
            </a:r>
            <a:r>
              <a:rPr lang="en-US" sz="2200" dirty="0">
                <a:effectLst/>
              </a:rPr>
              <a:t> </a:t>
            </a:r>
            <a:r>
              <a:rPr lang="en-US" sz="2200" dirty="0" err="1">
                <a:effectLst/>
              </a:rPr>
              <a:t>почетак</a:t>
            </a:r>
            <a:r>
              <a:rPr lang="en-US" sz="2200" dirty="0">
                <a:effectLst/>
              </a:rPr>
              <a:t> </a:t>
            </a:r>
            <a:r>
              <a:rPr lang="en-US" sz="2200" dirty="0" err="1">
                <a:effectLst/>
              </a:rPr>
              <a:t>постојања</a:t>
            </a:r>
            <a:r>
              <a:rPr lang="en-US" sz="2200" dirty="0">
                <a:effectLst/>
              </a:rPr>
              <a:t> </a:t>
            </a:r>
            <a:r>
              <a:rPr lang="en-US" sz="2200" dirty="0" err="1">
                <a:effectLst/>
              </a:rPr>
              <a:t>Цркве</a:t>
            </a:r>
            <a:r>
              <a:rPr lang="en-US" sz="2200" dirty="0">
                <a:effectLst/>
              </a:rPr>
              <a:t>, </a:t>
            </a:r>
            <a:r>
              <a:rPr lang="en-US" sz="2200" dirty="0" err="1">
                <a:effectLst/>
              </a:rPr>
              <a:t>односно</a:t>
            </a:r>
            <a:r>
              <a:rPr lang="en-US" sz="2200" dirty="0">
                <a:effectLst/>
              </a:rPr>
              <a:t> </a:t>
            </a:r>
            <a:r>
              <a:rPr lang="en-US" sz="2200" dirty="0" err="1">
                <a:effectLst/>
              </a:rPr>
              <a:t>време</a:t>
            </a:r>
            <a:r>
              <a:rPr lang="en-US" sz="2200" dirty="0">
                <a:effectLst/>
              </a:rPr>
              <a:t> </a:t>
            </a:r>
            <a:r>
              <a:rPr lang="en-US" sz="2200" dirty="0" err="1">
                <a:effectLst/>
              </a:rPr>
              <a:t>празника</a:t>
            </a:r>
            <a:r>
              <a:rPr lang="en-US" sz="2200" dirty="0">
                <a:effectLst/>
              </a:rPr>
              <a:t> </a:t>
            </a:r>
            <a:r>
              <a:rPr lang="en-US" sz="2200" dirty="0" err="1">
                <a:effectLst/>
              </a:rPr>
              <a:t>открива</a:t>
            </a:r>
            <a:r>
              <a:rPr lang="en-US" sz="2200" dirty="0">
                <a:effectLst/>
              </a:rPr>
              <a:t> </a:t>
            </a:r>
            <a:r>
              <a:rPr lang="en-US" sz="2200" dirty="0" err="1">
                <a:effectLst/>
              </a:rPr>
              <a:t>нам</a:t>
            </a:r>
            <a:r>
              <a:rPr lang="en-US" sz="2200" dirty="0">
                <a:effectLst/>
              </a:rPr>
              <a:t> </a:t>
            </a:r>
            <a:r>
              <a:rPr lang="en-US" sz="2200" dirty="0" err="1">
                <a:effectLst/>
              </a:rPr>
              <a:t>прво</a:t>
            </a:r>
            <a:r>
              <a:rPr lang="en-US" sz="2200" dirty="0">
                <a:effectLst/>
              </a:rPr>
              <a:t> </a:t>
            </a:r>
            <a:r>
              <a:rPr lang="en-US" sz="2200" dirty="0" err="1">
                <a:effectLst/>
              </a:rPr>
              <a:t>јављање</a:t>
            </a:r>
            <a:r>
              <a:rPr lang="en-US" sz="2200" dirty="0">
                <a:effectLst/>
              </a:rPr>
              <a:t> </a:t>
            </a:r>
            <a:r>
              <a:rPr lang="en-US" sz="2200" dirty="0" err="1">
                <a:effectLst/>
              </a:rPr>
              <a:t>свештеног</a:t>
            </a:r>
            <a:r>
              <a:rPr lang="en-US" sz="2200" dirty="0">
                <a:effectLst/>
              </a:rPr>
              <a:t> </a:t>
            </a:r>
            <a:r>
              <a:rPr lang="en-US" sz="2200" dirty="0" err="1">
                <a:effectLst/>
              </a:rPr>
              <a:t>времена</a:t>
            </a:r>
            <a:r>
              <a:rPr lang="en-US" sz="2200" dirty="0">
                <a:effectLst/>
              </a:rPr>
              <a:t>, а </a:t>
            </a:r>
            <a:r>
              <a:rPr lang="en-US" sz="2200" dirty="0" err="1">
                <a:effectLst/>
              </a:rPr>
              <a:t>свештено</a:t>
            </a:r>
            <a:r>
              <a:rPr lang="en-US" sz="2200" dirty="0">
                <a:effectLst/>
              </a:rPr>
              <a:t> </a:t>
            </a:r>
            <a:r>
              <a:rPr lang="en-US" sz="2200" dirty="0" err="1">
                <a:effectLst/>
              </a:rPr>
              <a:t>време</a:t>
            </a:r>
            <a:r>
              <a:rPr lang="en-US" sz="2200" dirty="0">
                <a:effectLst/>
              </a:rPr>
              <a:t> </a:t>
            </a:r>
            <a:r>
              <a:rPr lang="en-US" sz="2200" dirty="0" err="1">
                <a:effectLst/>
              </a:rPr>
              <a:t>је</a:t>
            </a:r>
            <a:r>
              <a:rPr lang="en-US" sz="2200" dirty="0">
                <a:effectLst/>
              </a:rPr>
              <a:t> </a:t>
            </a:r>
            <a:r>
              <a:rPr lang="en-US" sz="2200" dirty="0" err="1">
                <a:effectLst/>
              </a:rPr>
              <a:t>време</a:t>
            </a:r>
            <a:r>
              <a:rPr lang="en-US" sz="2200" dirty="0">
                <a:effectLst/>
              </a:rPr>
              <a:t> </a:t>
            </a:r>
            <a:r>
              <a:rPr lang="en-US" sz="2200" dirty="0" err="1">
                <a:effectLst/>
              </a:rPr>
              <a:t>Цркве</a:t>
            </a:r>
            <a:r>
              <a:rPr lang="en-US" sz="2200" dirty="0">
                <a:effectLst/>
              </a:rPr>
              <a:t>. </a:t>
            </a:r>
            <a:r>
              <a:rPr lang="en-US" sz="2200" dirty="0" err="1">
                <a:effectLst/>
              </a:rPr>
              <a:t>Као</a:t>
            </a:r>
            <a:r>
              <a:rPr lang="en-US" sz="2200" dirty="0">
                <a:effectLst/>
              </a:rPr>
              <a:t> </a:t>
            </a:r>
            <a:r>
              <a:rPr lang="en-US" sz="2200" dirty="0" err="1">
                <a:effectLst/>
              </a:rPr>
              <a:t>што</a:t>
            </a:r>
            <a:r>
              <a:rPr lang="en-US" sz="2200" dirty="0">
                <a:effectLst/>
              </a:rPr>
              <a:t> </a:t>
            </a:r>
            <a:r>
              <a:rPr lang="en-US" sz="2200" dirty="0" err="1">
                <a:effectLst/>
              </a:rPr>
              <a:t>каже</a:t>
            </a:r>
            <a:r>
              <a:rPr lang="en-US" sz="2200" dirty="0">
                <a:effectLst/>
              </a:rPr>
              <a:t> </a:t>
            </a:r>
            <a:r>
              <a:rPr lang="en-US" sz="2200" dirty="0" err="1">
                <a:effectLst/>
              </a:rPr>
              <a:t>Апостол</a:t>
            </a:r>
            <a:r>
              <a:rPr lang="en-US" sz="2200" dirty="0">
                <a:effectLst/>
              </a:rPr>
              <a:t> </a:t>
            </a:r>
            <a:r>
              <a:rPr lang="en-US" sz="2200" dirty="0" err="1">
                <a:effectLst/>
              </a:rPr>
              <a:t>Павле</a:t>
            </a:r>
            <a:r>
              <a:rPr lang="en-US" sz="2200" dirty="0">
                <a:effectLst/>
              </a:rPr>
              <a:t> </a:t>
            </a:r>
            <a:r>
              <a:rPr lang="en-US" sz="2200" dirty="0" err="1">
                <a:effectLst/>
              </a:rPr>
              <a:t>Свети</a:t>
            </a:r>
            <a:r>
              <a:rPr lang="en-US" sz="2200" dirty="0">
                <a:effectLst/>
              </a:rPr>
              <a:t> </a:t>
            </a:r>
            <a:r>
              <a:rPr lang="en-US" sz="2200" dirty="0" err="1">
                <a:effectLst/>
              </a:rPr>
              <a:t>Дух</a:t>
            </a:r>
            <a:r>
              <a:rPr lang="en-US" sz="2200" dirty="0">
                <a:effectLst/>
              </a:rPr>
              <a:t> </a:t>
            </a:r>
            <a:r>
              <a:rPr lang="en-US" sz="2200" dirty="0" err="1">
                <a:effectLst/>
              </a:rPr>
              <a:t>је</a:t>
            </a:r>
            <a:r>
              <a:rPr lang="en-US" sz="2200" dirty="0">
                <a:effectLst/>
              </a:rPr>
              <a:t> </a:t>
            </a:r>
            <a:r>
              <a:rPr lang="en-US" sz="2200" dirty="0" err="1">
                <a:effectLst/>
              </a:rPr>
              <a:t>један</a:t>
            </a:r>
            <a:r>
              <a:rPr lang="en-US" sz="2200" dirty="0">
                <a:effectLst/>
              </a:rPr>
              <a:t>, </a:t>
            </a:r>
            <a:r>
              <a:rPr lang="en-US" sz="2200" dirty="0" err="1">
                <a:effectLst/>
              </a:rPr>
              <a:t>али</a:t>
            </a:r>
            <a:r>
              <a:rPr lang="en-US" sz="2200" dirty="0">
                <a:effectLst/>
              </a:rPr>
              <a:t> </a:t>
            </a:r>
            <a:r>
              <a:rPr lang="en-US" sz="2200" dirty="0" err="1">
                <a:effectLst/>
              </a:rPr>
              <a:t>су</a:t>
            </a:r>
            <a:r>
              <a:rPr lang="en-US" sz="2200" dirty="0">
                <a:effectLst/>
              </a:rPr>
              <a:t> </a:t>
            </a:r>
            <a:r>
              <a:rPr lang="en-US" sz="2200" dirty="0" err="1">
                <a:effectLst/>
              </a:rPr>
              <a:t>дарови</a:t>
            </a:r>
            <a:r>
              <a:rPr lang="en-US" sz="2200" dirty="0">
                <a:effectLst/>
              </a:rPr>
              <a:t> </a:t>
            </a:r>
            <a:r>
              <a:rPr lang="en-US" sz="2200" dirty="0" err="1">
                <a:effectLst/>
              </a:rPr>
              <a:t>различити</a:t>
            </a:r>
            <a:r>
              <a:rPr lang="en-US" sz="2200" dirty="0">
                <a:effectLst/>
              </a:rPr>
              <a:t>, </a:t>
            </a:r>
            <a:r>
              <a:rPr lang="en-US" sz="2200" dirty="0" err="1">
                <a:effectLst/>
              </a:rPr>
              <a:t>тако</a:t>
            </a:r>
            <a:r>
              <a:rPr lang="en-US" sz="2200" dirty="0">
                <a:effectLst/>
              </a:rPr>
              <a:t> </a:t>
            </a:r>
            <a:r>
              <a:rPr lang="en-US" sz="2200" dirty="0" err="1">
                <a:effectLst/>
              </a:rPr>
              <a:t>је</a:t>
            </a:r>
            <a:r>
              <a:rPr lang="en-US" sz="2200" dirty="0">
                <a:effectLst/>
              </a:rPr>
              <a:t> и </a:t>
            </a:r>
            <a:r>
              <a:rPr lang="en-US" sz="2200" dirty="0" err="1">
                <a:effectLst/>
              </a:rPr>
              <a:t>Црква</a:t>
            </a:r>
            <a:r>
              <a:rPr lang="en-US" sz="2200" dirty="0">
                <a:effectLst/>
              </a:rPr>
              <a:t> </a:t>
            </a:r>
            <a:r>
              <a:rPr lang="en-US" sz="2200" dirty="0" err="1">
                <a:effectLst/>
              </a:rPr>
              <a:t>једна</a:t>
            </a:r>
            <a:r>
              <a:rPr lang="en-US" sz="2200" dirty="0">
                <a:effectLst/>
              </a:rPr>
              <a:t> у </a:t>
            </a:r>
            <a:r>
              <a:rPr lang="en-US" sz="2200" dirty="0" err="1">
                <a:effectLst/>
              </a:rPr>
              <a:t>Светом</a:t>
            </a:r>
            <a:r>
              <a:rPr lang="en-US" sz="2200" dirty="0">
                <a:effectLst/>
              </a:rPr>
              <a:t> </a:t>
            </a:r>
            <a:r>
              <a:rPr lang="en-US" sz="2200" dirty="0" err="1">
                <a:effectLst/>
              </a:rPr>
              <a:t>Духу</a:t>
            </a:r>
            <a:r>
              <a:rPr lang="en-US" sz="2200" dirty="0">
                <a:effectLst/>
              </a:rPr>
              <a:t>. </a:t>
            </a:r>
            <a:r>
              <a:rPr lang="en-US" sz="2200" dirty="0" err="1">
                <a:effectLst/>
              </a:rPr>
              <a:t>Свети</a:t>
            </a:r>
            <a:r>
              <a:rPr lang="en-US" sz="2200" dirty="0">
                <a:effectLst/>
              </a:rPr>
              <a:t> </a:t>
            </a:r>
            <a:r>
              <a:rPr lang="en-US" sz="2200" dirty="0" err="1">
                <a:effectLst/>
              </a:rPr>
              <a:t>Дух</a:t>
            </a:r>
            <a:r>
              <a:rPr lang="en-US" sz="2200" dirty="0">
                <a:effectLst/>
              </a:rPr>
              <a:t> </a:t>
            </a:r>
            <a:r>
              <a:rPr lang="en-US" sz="2200" dirty="0" err="1">
                <a:effectLst/>
              </a:rPr>
              <a:t>је</a:t>
            </a:r>
            <a:r>
              <a:rPr lang="en-US" sz="2200" dirty="0">
                <a:effectLst/>
              </a:rPr>
              <a:t> </a:t>
            </a:r>
            <a:r>
              <a:rPr lang="en-US" sz="2200" dirty="0" err="1">
                <a:effectLst/>
              </a:rPr>
              <a:t>од</a:t>
            </a:r>
            <a:r>
              <a:rPr lang="en-US" sz="2200" dirty="0">
                <a:effectLst/>
              </a:rPr>
              <a:t> </a:t>
            </a:r>
            <a:r>
              <a:rPr lang="en-US" sz="2200" dirty="0" err="1">
                <a:effectLst/>
              </a:rPr>
              <a:t>тада</a:t>
            </a:r>
            <a:r>
              <a:rPr lang="en-US" sz="2200" dirty="0">
                <a:effectLst/>
              </a:rPr>
              <a:t> </a:t>
            </a:r>
            <a:r>
              <a:rPr lang="en-US" sz="2200" dirty="0" err="1">
                <a:effectLst/>
              </a:rPr>
              <a:t>присутан</a:t>
            </a:r>
            <a:r>
              <a:rPr lang="en-US" sz="2200" dirty="0">
                <a:effectLst/>
              </a:rPr>
              <a:t> у </a:t>
            </a:r>
            <a:r>
              <a:rPr lang="en-US" sz="2200" dirty="0" err="1">
                <a:effectLst/>
              </a:rPr>
              <a:t>свету</a:t>
            </a:r>
            <a:r>
              <a:rPr lang="en-US" sz="2200" dirty="0">
                <a:effectLst/>
              </a:rPr>
              <a:t> </a:t>
            </a:r>
            <a:r>
              <a:rPr lang="en-US" sz="2200" dirty="0" err="1">
                <a:effectLst/>
              </a:rPr>
              <a:t>све</a:t>
            </a:r>
            <a:r>
              <a:rPr lang="en-US" sz="2200" dirty="0">
                <a:effectLst/>
              </a:rPr>
              <a:t> </a:t>
            </a:r>
            <a:r>
              <a:rPr lang="en-US" sz="2200" dirty="0" err="1">
                <a:effectLst/>
              </a:rPr>
              <a:t>до</a:t>
            </a:r>
            <a:r>
              <a:rPr lang="en-US" sz="2200" dirty="0">
                <a:effectLst/>
              </a:rPr>
              <a:t> </a:t>
            </a:r>
            <a:r>
              <a:rPr lang="en-US" sz="2200" dirty="0" err="1">
                <a:effectLst/>
              </a:rPr>
              <a:t>другог</a:t>
            </a:r>
            <a:r>
              <a:rPr lang="en-US" sz="2200" dirty="0">
                <a:effectLst/>
              </a:rPr>
              <a:t> </a:t>
            </a:r>
            <a:r>
              <a:rPr lang="en-US" sz="2200" dirty="0" err="1">
                <a:effectLst/>
              </a:rPr>
              <a:t>Христовог</a:t>
            </a:r>
            <a:r>
              <a:rPr lang="en-US" sz="2200" dirty="0">
                <a:effectLst/>
              </a:rPr>
              <a:t> </a:t>
            </a:r>
            <a:r>
              <a:rPr lang="en-US" sz="2200" dirty="0" err="1">
                <a:effectLst/>
              </a:rPr>
              <a:t>доласка</a:t>
            </a:r>
            <a:r>
              <a:rPr lang="en-US" sz="2200" dirty="0">
                <a:effectLst/>
              </a:rPr>
              <a:t> </a:t>
            </a:r>
            <a:r>
              <a:rPr lang="en-US" sz="2200" dirty="0" err="1">
                <a:effectLst/>
              </a:rPr>
              <a:t>да</a:t>
            </a:r>
            <a:r>
              <a:rPr lang="en-US" sz="2200" dirty="0">
                <a:effectLst/>
              </a:rPr>
              <a:t> </a:t>
            </a:r>
            <a:r>
              <a:rPr lang="en-US" sz="2200" dirty="0" err="1">
                <a:effectLst/>
              </a:rPr>
              <a:t>преображава</a:t>
            </a:r>
            <a:r>
              <a:rPr lang="en-US" sz="2200" dirty="0">
                <a:effectLst/>
              </a:rPr>
              <a:t> и </a:t>
            </a:r>
            <a:r>
              <a:rPr lang="en-US" sz="2200" dirty="0" err="1">
                <a:effectLst/>
              </a:rPr>
              <a:t>освећује</a:t>
            </a:r>
            <a:r>
              <a:rPr lang="en-US" sz="2200" dirty="0">
                <a:effectLst/>
              </a:rPr>
              <a:t> </a:t>
            </a:r>
            <a:r>
              <a:rPr lang="en-US" sz="2200" dirty="0" err="1">
                <a:effectLst/>
              </a:rPr>
              <a:t>свет</a:t>
            </a:r>
            <a:r>
              <a:rPr lang="en-US" sz="2200" dirty="0">
                <a:effectLst/>
              </a:rPr>
              <a:t>.</a:t>
            </a:r>
            <a:r>
              <a:rPr lang="en-US" dirty="0">
                <a:effectLst/>
              </a:rPr>
              <a:t/>
            </a:r>
            <a:br>
              <a:rPr lang="en-US" dirty="0">
                <a:effectLst/>
              </a:rPr>
            </a:br>
            <a:endParaRPr lang="en-US" dirty="0"/>
          </a:p>
        </p:txBody>
      </p:sp>
    </p:spTree>
    <p:extLst>
      <p:ext uri="{BB962C8B-B14F-4D97-AF65-F5344CB8AC3E}">
        <p14:creationId xmlns:p14="http://schemas.microsoft.com/office/powerpoint/2010/main" val="131883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152400" y="533400"/>
            <a:ext cx="8686800" cy="5105400"/>
          </a:xfrm>
        </p:spPr>
        <p:txBody>
          <a:bodyPr>
            <a:normAutofit/>
          </a:bodyPr>
          <a:lstStyle/>
          <a:p>
            <a:pPr lvl="0" algn="ctr"/>
            <a:r>
              <a:rPr lang="en-US" b="1" dirty="0">
                <a:effectLst/>
              </a:rPr>
              <a:t> </a:t>
            </a:r>
            <a:r>
              <a:rPr lang="sr-Cyrl-RS" sz="2200" b="1" u="sng" dirty="0">
                <a:effectLst/>
              </a:rPr>
              <a:t>Да ли је Свети Дух сишао само на Апостоле?</a:t>
            </a:r>
            <a:r>
              <a:rPr lang="en-US" sz="2200" dirty="0">
                <a:effectLst/>
              </a:rPr>
              <a:t/>
            </a:r>
            <a:br>
              <a:rPr lang="en-US" sz="2200" dirty="0">
                <a:effectLst/>
              </a:rPr>
            </a:br>
            <a:r>
              <a:rPr lang="sr-Cyrl-RS" sz="2200" b="1" dirty="0">
                <a:effectLst/>
              </a:rPr>
              <a:t> </a:t>
            </a:r>
            <a:r>
              <a:rPr lang="en-US" sz="2200" dirty="0">
                <a:effectLst/>
              </a:rPr>
              <a:t/>
            </a:r>
            <a:br>
              <a:rPr lang="en-US" sz="2200" dirty="0">
                <a:effectLst/>
              </a:rPr>
            </a:br>
            <a:r>
              <a:rPr lang="en-US" sz="2200" dirty="0" err="1">
                <a:effectLst/>
              </a:rPr>
              <a:t>Свети</a:t>
            </a:r>
            <a:r>
              <a:rPr lang="en-US" sz="2200" dirty="0">
                <a:effectLst/>
              </a:rPr>
              <a:t> </a:t>
            </a:r>
            <a:r>
              <a:rPr lang="en-US" sz="2200" dirty="0" err="1">
                <a:effectLst/>
              </a:rPr>
              <a:t>Дух</a:t>
            </a:r>
            <a:r>
              <a:rPr lang="en-US" sz="2200" dirty="0">
                <a:effectLst/>
              </a:rPr>
              <a:t> </a:t>
            </a:r>
            <a:r>
              <a:rPr lang="en-US" sz="2200" dirty="0" err="1">
                <a:effectLst/>
              </a:rPr>
              <a:t>је</a:t>
            </a:r>
            <a:r>
              <a:rPr lang="en-US" sz="2200" dirty="0">
                <a:effectLst/>
              </a:rPr>
              <a:t> </a:t>
            </a:r>
            <a:r>
              <a:rPr lang="en-US" sz="2200" dirty="0" err="1">
                <a:effectLst/>
              </a:rPr>
              <a:t>на</a:t>
            </a:r>
            <a:r>
              <a:rPr lang="en-US" sz="2200" dirty="0">
                <a:effectLst/>
              </a:rPr>
              <a:t> </a:t>
            </a:r>
            <a:r>
              <a:rPr lang="en-US" sz="2200" dirty="0" err="1">
                <a:effectLst/>
              </a:rPr>
              <a:t>дан</a:t>
            </a:r>
            <a:r>
              <a:rPr lang="en-US" sz="2200" dirty="0">
                <a:effectLst/>
              </a:rPr>
              <a:t> </a:t>
            </a:r>
            <a:r>
              <a:rPr lang="en-US" sz="2200" dirty="0" err="1">
                <a:effectLst/>
              </a:rPr>
              <a:t>Педесетнице</a:t>
            </a:r>
            <a:r>
              <a:rPr lang="en-US" sz="2200" dirty="0">
                <a:effectLst/>
              </a:rPr>
              <a:t> </a:t>
            </a:r>
            <a:r>
              <a:rPr lang="en-US" sz="2200" dirty="0" err="1">
                <a:effectLst/>
              </a:rPr>
              <a:t>сишао</a:t>
            </a:r>
            <a:r>
              <a:rPr lang="en-US" sz="2200" dirty="0">
                <a:effectLst/>
              </a:rPr>
              <a:t> </a:t>
            </a:r>
            <a:r>
              <a:rPr lang="en-US" sz="2200" dirty="0" err="1">
                <a:effectLst/>
              </a:rPr>
              <a:t>не</a:t>
            </a:r>
            <a:r>
              <a:rPr lang="en-US" sz="2200" dirty="0">
                <a:effectLst/>
              </a:rPr>
              <a:t> </a:t>
            </a:r>
            <a:r>
              <a:rPr lang="en-US" sz="2200" dirty="0" err="1">
                <a:effectLst/>
              </a:rPr>
              <a:t>само</a:t>
            </a:r>
            <a:r>
              <a:rPr lang="en-US" sz="2200" dirty="0">
                <a:effectLst/>
              </a:rPr>
              <a:t> </a:t>
            </a:r>
            <a:r>
              <a:rPr lang="en-US" sz="2200" dirty="0" err="1">
                <a:effectLst/>
              </a:rPr>
              <a:t>на</a:t>
            </a:r>
            <a:r>
              <a:rPr lang="en-US" sz="2200" dirty="0">
                <a:effectLst/>
              </a:rPr>
              <a:t> </a:t>
            </a:r>
            <a:r>
              <a:rPr lang="sr-Cyrl-RS" sz="2200" dirty="0">
                <a:effectLst/>
              </a:rPr>
              <a:t>А</a:t>
            </a:r>
            <a:r>
              <a:rPr lang="en-US" sz="2200" dirty="0" err="1">
                <a:effectLst/>
              </a:rPr>
              <a:t>постоле</a:t>
            </a:r>
            <a:r>
              <a:rPr lang="en-US" sz="2200" dirty="0">
                <a:effectLst/>
              </a:rPr>
              <a:t> </a:t>
            </a:r>
            <a:r>
              <a:rPr lang="en-US" sz="2200" dirty="0" err="1">
                <a:effectLst/>
              </a:rPr>
              <a:t>него</a:t>
            </a:r>
            <a:r>
              <a:rPr lang="en-US" sz="2200" dirty="0">
                <a:effectLst/>
              </a:rPr>
              <a:t> и </a:t>
            </a:r>
            <a:r>
              <a:rPr lang="en-US" sz="2200" dirty="0" err="1">
                <a:effectLst/>
              </a:rPr>
              <a:t>на</a:t>
            </a:r>
            <a:r>
              <a:rPr lang="en-US" sz="2200" dirty="0">
                <a:effectLst/>
              </a:rPr>
              <a:t> </a:t>
            </a:r>
            <a:r>
              <a:rPr lang="en-US" sz="2200" dirty="0" err="1">
                <a:effectLst/>
              </a:rPr>
              <a:t>све</a:t>
            </a:r>
            <a:r>
              <a:rPr lang="en-US" sz="2200" dirty="0">
                <a:effectLst/>
              </a:rPr>
              <a:t>  </a:t>
            </a:r>
            <a:r>
              <a:rPr lang="en-US" sz="2200" dirty="0" err="1">
                <a:effectLst/>
              </a:rPr>
              <a:t>присутне</a:t>
            </a:r>
            <a:r>
              <a:rPr lang="en-US" sz="2200" dirty="0">
                <a:effectLst/>
              </a:rPr>
              <a:t>, </a:t>
            </a:r>
            <a:r>
              <a:rPr lang="en-US" sz="2200" dirty="0" err="1">
                <a:effectLst/>
              </a:rPr>
              <a:t>што</a:t>
            </a:r>
            <a:r>
              <a:rPr lang="en-US" sz="2200" dirty="0">
                <a:effectLst/>
              </a:rPr>
              <a:t> </a:t>
            </a:r>
            <a:r>
              <a:rPr lang="en-US" sz="2200" dirty="0" err="1">
                <a:effectLst/>
              </a:rPr>
              <a:t>указује</a:t>
            </a:r>
            <a:r>
              <a:rPr lang="en-US" sz="2200" dirty="0">
                <a:effectLst/>
              </a:rPr>
              <a:t> </a:t>
            </a:r>
            <a:r>
              <a:rPr lang="en-US" sz="2200" dirty="0" err="1">
                <a:effectLst/>
              </a:rPr>
              <a:t>да</a:t>
            </a:r>
            <a:r>
              <a:rPr lang="en-US" sz="2200" dirty="0">
                <a:effectLst/>
              </a:rPr>
              <a:t> </a:t>
            </a:r>
            <a:r>
              <a:rPr lang="en-US" sz="2200" dirty="0" err="1">
                <a:effectLst/>
              </a:rPr>
              <a:t>дарови</a:t>
            </a:r>
            <a:r>
              <a:rPr lang="en-US" sz="2200" dirty="0">
                <a:effectLst/>
              </a:rPr>
              <a:t> </a:t>
            </a:r>
            <a:r>
              <a:rPr lang="en-US" sz="2200" dirty="0" err="1">
                <a:effectLst/>
              </a:rPr>
              <a:t>Духа</a:t>
            </a:r>
            <a:r>
              <a:rPr lang="en-US" sz="2200" dirty="0">
                <a:effectLst/>
              </a:rPr>
              <a:t> </a:t>
            </a:r>
            <a:r>
              <a:rPr lang="en-US" sz="2200" dirty="0" err="1">
                <a:effectLst/>
              </a:rPr>
              <a:t>су</a:t>
            </a:r>
            <a:r>
              <a:rPr lang="en-US" sz="2200" dirty="0">
                <a:effectLst/>
              </a:rPr>
              <a:t> у </a:t>
            </a:r>
            <a:r>
              <a:rPr lang="en-US" sz="2200" dirty="0" err="1">
                <a:effectLst/>
              </a:rPr>
              <a:t>Цркви</a:t>
            </a:r>
            <a:r>
              <a:rPr lang="en-US" sz="2200" dirty="0">
                <a:effectLst/>
              </a:rPr>
              <a:t> </a:t>
            </a:r>
            <a:r>
              <a:rPr lang="en-US" sz="2200" dirty="0" err="1">
                <a:effectLst/>
              </a:rPr>
              <a:t>различити</a:t>
            </a:r>
            <a:r>
              <a:rPr lang="en-US" sz="2200" dirty="0">
                <a:effectLst/>
              </a:rPr>
              <a:t>, </a:t>
            </a:r>
            <a:r>
              <a:rPr lang="en-US" sz="2200" dirty="0" err="1">
                <a:effectLst/>
              </a:rPr>
              <a:t>али</a:t>
            </a:r>
            <a:r>
              <a:rPr lang="en-US" sz="2200" dirty="0">
                <a:effectLst/>
              </a:rPr>
              <a:t> </a:t>
            </a:r>
            <a:r>
              <a:rPr lang="en-US" sz="2200" dirty="0" err="1">
                <a:effectLst/>
              </a:rPr>
              <a:t>Црква</a:t>
            </a:r>
            <a:r>
              <a:rPr lang="en-US" sz="2200" dirty="0">
                <a:effectLst/>
              </a:rPr>
              <a:t> </a:t>
            </a:r>
            <a:r>
              <a:rPr lang="en-US" sz="2200" dirty="0" err="1">
                <a:effectLst/>
              </a:rPr>
              <a:t>је</a:t>
            </a:r>
            <a:r>
              <a:rPr lang="en-US" sz="2200" dirty="0">
                <a:effectLst/>
              </a:rPr>
              <a:t> </a:t>
            </a:r>
            <a:r>
              <a:rPr lang="en-US" sz="2200" dirty="0" err="1">
                <a:effectLst/>
              </a:rPr>
              <a:t>једна</a:t>
            </a:r>
            <a:r>
              <a:rPr lang="sr-Cyrl-RS" sz="2200" dirty="0">
                <a:effectLst/>
              </a:rPr>
              <a:t>.  </a:t>
            </a:r>
            <a:r>
              <a:rPr lang="en-US" sz="2200" dirty="0" err="1">
                <a:effectLst/>
              </a:rPr>
              <a:t>Све</a:t>
            </a:r>
            <a:r>
              <a:rPr lang="en-US" sz="2200" dirty="0">
                <a:effectLst/>
              </a:rPr>
              <a:t> </a:t>
            </a:r>
            <a:r>
              <a:rPr lang="en-US" sz="2200" dirty="0" err="1">
                <a:effectLst/>
              </a:rPr>
              <a:t>што</a:t>
            </a:r>
            <a:r>
              <a:rPr lang="en-US" sz="2200" dirty="0">
                <a:effectLst/>
              </a:rPr>
              <a:t> </a:t>
            </a:r>
            <a:r>
              <a:rPr lang="en-US" sz="2200" dirty="0" err="1">
                <a:effectLst/>
              </a:rPr>
              <a:t>се</a:t>
            </a:r>
            <a:r>
              <a:rPr lang="en-US" sz="2200" dirty="0">
                <a:effectLst/>
              </a:rPr>
              <a:t> </a:t>
            </a:r>
            <a:r>
              <a:rPr lang="en-US" sz="2200" dirty="0" err="1">
                <a:effectLst/>
              </a:rPr>
              <a:t>десило</a:t>
            </a:r>
            <a:r>
              <a:rPr lang="en-US" sz="2200" dirty="0">
                <a:effectLst/>
              </a:rPr>
              <a:t> у </a:t>
            </a:r>
            <a:r>
              <a:rPr lang="en-US" sz="2200" dirty="0" err="1">
                <a:effectLst/>
              </a:rPr>
              <a:t>том</a:t>
            </a:r>
            <a:r>
              <a:rPr lang="en-US" sz="2200" dirty="0">
                <a:effectLst/>
              </a:rPr>
              <a:t> </a:t>
            </a:r>
            <a:r>
              <a:rPr lang="en-US" sz="2200" dirty="0" err="1">
                <a:effectLst/>
              </a:rPr>
              <a:t>дану</a:t>
            </a:r>
            <a:r>
              <a:rPr lang="en-US" sz="2200" dirty="0">
                <a:effectLst/>
              </a:rPr>
              <a:t> </a:t>
            </a:r>
            <a:r>
              <a:rPr lang="en-US" sz="2200" dirty="0" err="1">
                <a:effectLst/>
              </a:rPr>
              <a:t>десило</a:t>
            </a:r>
            <a:r>
              <a:rPr lang="en-US" sz="2200" dirty="0">
                <a:effectLst/>
              </a:rPr>
              <a:t> </a:t>
            </a:r>
            <a:r>
              <a:rPr lang="en-US" sz="2200" dirty="0" err="1">
                <a:effectLst/>
              </a:rPr>
              <a:t>се</a:t>
            </a:r>
            <a:r>
              <a:rPr lang="en-US" sz="2200" dirty="0">
                <a:effectLst/>
              </a:rPr>
              <a:t> </a:t>
            </a:r>
            <a:r>
              <a:rPr lang="en-US" sz="2200" dirty="0" err="1">
                <a:effectLst/>
              </a:rPr>
              <a:t>унутар</a:t>
            </a:r>
            <a:r>
              <a:rPr lang="en-US" sz="2200" dirty="0">
                <a:effectLst/>
              </a:rPr>
              <a:t> </a:t>
            </a:r>
            <a:r>
              <a:rPr lang="en-US" sz="2200" dirty="0" err="1">
                <a:effectLst/>
              </a:rPr>
              <a:t>заједнице</a:t>
            </a:r>
            <a:r>
              <a:rPr lang="en-US" sz="2200" dirty="0">
                <a:effectLst/>
              </a:rPr>
              <a:t>, у </a:t>
            </a:r>
            <a:r>
              <a:rPr lang="en-US" sz="2200" dirty="0" err="1">
                <a:effectLst/>
              </a:rPr>
              <a:t>заједници</a:t>
            </a:r>
            <a:r>
              <a:rPr lang="en-US" sz="2200" dirty="0">
                <a:effectLst/>
              </a:rPr>
              <a:t> и </a:t>
            </a:r>
            <a:r>
              <a:rPr lang="en-US" sz="2200" dirty="0" err="1">
                <a:effectLst/>
              </a:rPr>
              <a:t>кроз</a:t>
            </a:r>
            <a:r>
              <a:rPr lang="en-US" sz="2200" dirty="0">
                <a:effectLst/>
              </a:rPr>
              <a:t> </a:t>
            </a:r>
            <a:r>
              <a:rPr lang="en-US" sz="2200" dirty="0" err="1">
                <a:effectLst/>
              </a:rPr>
              <a:t>заједницу</a:t>
            </a:r>
            <a:r>
              <a:rPr lang="en-US" sz="2200" dirty="0">
                <a:effectLst/>
              </a:rPr>
              <a:t>. </a:t>
            </a:r>
            <a:r>
              <a:rPr lang="en-US" sz="2200" dirty="0" err="1">
                <a:effectLst/>
              </a:rPr>
              <a:t>Зато</a:t>
            </a:r>
            <a:r>
              <a:rPr lang="en-US" sz="2200" dirty="0">
                <a:effectLst/>
              </a:rPr>
              <a:t> </a:t>
            </a:r>
            <a:r>
              <a:rPr lang="en-US" sz="2200" dirty="0" err="1">
                <a:effectLst/>
              </a:rPr>
              <a:t>по</a:t>
            </a:r>
            <a:r>
              <a:rPr lang="en-US" sz="2200" dirty="0">
                <a:effectLst/>
              </a:rPr>
              <a:t> </a:t>
            </a:r>
            <a:r>
              <a:rPr lang="en-US" sz="2200" dirty="0" err="1">
                <a:effectLst/>
              </a:rPr>
              <a:t>речима</a:t>
            </a:r>
            <a:r>
              <a:rPr lang="en-US" sz="2200" dirty="0">
                <a:effectLst/>
              </a:rPr>
              <a:t> </a:t>
            </a:r>
            <a:r>
              <a:rPr lang="en-US" sz="2200" dirty="0" err="1">
                <a:effectLst/>
              </a:rPr>
              <a:t>Светог</a:t>
            </a:r>
            <a:r>
              <a:rPr lang="en-US" sz="2200" dirty="0">
                <a:effectLst/>
              </a:rPr>
              <a:t> </a:t>
            </a:r>
            <a:r>
              <a:rPr lang="en-US" sz="2200" dirty="0" err="1">
                <a:effectLst/>
              </a:rPr>
              <a:t>Јована</a:t>
            </a:r>
            <a:r>
              <a:rPr lang="en-US" sz="2200" dirty="0">
                <a:effectLst/>
              </a:rPr>
              <a:t> </a:t>
            </a:r>
            <a:r>
              <a:rPr lang="en-US" sz="2200" dirty="0" err="1">
                <a:effectLst/>
              </a:rPr>
              <a:t>Златоустог</a:t>
            </a:r>
            <a:r>
              <a:rPr lang="en-US" sz="2200" dirty="0">
                <a:effectLst/>
              </a:rPr>
              <a:t>, </a:t>
            </a:r>
            <a:r>
              <a:rPr lang="en-US" sz="2200" dirty="0" err="1">
                <a:effectLst/>
              </a:rPr>
              <a:t>онај</a:t>
            </a:r>
            <a:r>
              <a:rPr lang="en-US" sz="2200" dirty="0">
                <a:effectLst/>
              </a:rPr>
              <a:t> </a:t>
            </a:r>
            <a:r>
              <a:rPr lang="en-US" sz="2200" dirty="0" err="1">
                <a:effectLst/>
              </a:rPr>
              <a:t>који</a:t>
            </a:r>
            <a:r>
              <a:rPr lang="en-US" sz="2200" dirty="0">
                <a:effectLst/>
              </a:rPr>
              <a:t> </a:t>
            </a:r>
            <a:r>
              <a:rPr lang="en-US" sz="2200" dirty="0" err="1">
                <a:effectLst/>
              </a:rPr>
              <a:t>долази</a:t>
            </a:r>
            <a:r>
              <a:rPr lang="en-US" sz="2200" dirty="0">
                <a:effectLst/>
              </a:rPr>
              <a:t> у </a:t>
            </a:r>
            <a:r>
              <a:rPr lang="en-US" sz="2200" dirty="0" err="1">
                <a:effectLst/>
              </a:rPr>
              <a:t>Цркву</a:t>
            </a:r>
            <a:r>
              <a:rPr lang="en-US" sz="2200" dirty="0">
                <a:effectLst/>
              </a:rPr>
              <a:t>, </a:t>
            </a:r>
            <a:r>
              <a:rPr lang="en-US" sz="2200" dirty="0" err="1">
                <a:effectLst/>
              </a:rPr>
              <a:t>одећа</a:t>
            </a:r>
            <a:r>
              <a:rPr lang="en-US" sz="2200" dirty="0">
                <a:effectLst/>
              </a:rPr>
              <a:t> </a:t>
            </a:r>
            <a:r>
              <a:rPr lang="en-US" sz="2200" dirty="0" err="1">
                <a:effectLst/>
              </a:rPr>
              <a:t>је</a:t>
            </a:r>
            <a:r>
              <a:rPr lang="en-US" sz="2200" dirty="0">
                <a:effectLst/>
              </a:rPr>
              <a:t> </a:t>
            </a:r>
            <a:r>
              <a:rPr lang="en-US" sz="2200" dirty="0" err="1">
                <a:effectLst/>
              </a:rPr>
              <a:t>њена</a:t>
            </a:r>
            <a:r>
              <a:rPr lang="en-US" sz="2200" dirty="0">
                <a:effectLst/>
              </a:rPr>
              <a:t>. </a:t>
            </a:r>
            <a:r>
              <a:rPr lang="en-US" sz="2200" dirty="0" err="1">
                <a:effectLst/>
              </a:rPr>
              <a:t>Као</a:t>
            </a:r>
            <a:r>
              <a:rPr lang="en-US" sz="2200" dirty="0">
                <a:effectLst/>
              </a:rPr>
              <a:t> </a:t>
            </a:r>
            <a:r>
              <a:rPr lang="en-US" sz="2200" dirty="0" err="1">
                <a:effectLst/>
              </a:rPr>
              <a:t>што</a:t>
            </a:r>
            <a:r>
              <a:rPr lang="en-US" sz="2200" dirty="0">
                <a:effectLst/>
              </a:rPr>
              <a:t> </a:t>
            </a:r>
            <a:r>
              <a:rPr lang="en-US" sz="2200" dirty="0" err="1">
                <a:effectLst/>
              </a:rPr>
              <a:t>је</a:t>
            </a:r>
            <a:r>
              <a:rPr lang="en-US" sz="2200" dirty="0">
                <a:effectLst/>
              </a:rPr>
              <a:t> </a:t>
            </a:r>
            <a:r>
              <a:rPr lang="en-US" sz="2200" dirty="0" err="1">
                <a:effectLst/>
              </a:rPr>
              <a:t>нека</a:t>
            </a:r>
            <a:r>
              <a:rPr lang="en-US" sz="2200" dirty="0">
                <a:effectLst/>
              </a:rPr>
              <a:t> </a:t>
            </a:r>
            <a:r>
              <a:rPr lang="en-US" sz="2200" dirty="0" err="1">
                <a:effectLst/>
              </a:rPr>
              <a:t>честита</a:t>
            </a:r>
            <a:r>
              <a:rPr lang="en-US" sz="2200" dirty="0">
                <a:effectLst/>
              </a:rPr>
              <a:t> и </a:t>
            </a:r>
            <a:r>
              <a:rPr lang="en-US" sz="2200" dirty="0" err="1">
                <a:effectLst/>
              </a:rPr>
              <a:t>племенита</a:t>
            </a:r>
            <a:r>
              <a:rPr lang="en-US" sz="2200" dirty="0">
                <a:effectLst/>
              </a:rPr>
              <a:t> </a:t>
            </a:r>
            <a:r>
              <a:rPr lang="en-US" sz="2200" dirty="0" err="1">
                <a:effectLst/>
              </a:rPr>
              <a:t>жена</a:t>
            </a:r>
            <a:r>
              <a:rPr lang="en-US" sz="2200" dirty="0">
                <a:effectLst/>
              </a:rPr>
              <a:t> </a:t>
            </a:r>
            <a:r>
              <a:rPr lang="en-US" sz="2200" dirty="0" err="1">
                <a:effectLst/>
              </a:rPr>
              <a:t>много</a:t>
            </a:r>
            <a:r>
              <a:rPr lang="en-US" sz="2200" dirty="0">
                <a:effectLst/>
              </a:rPr>
              <a:t> </a:t>
            </a:r>
            <a:r>
              <a:rPr lang="en-US" sz="2200" dirty="0" err="1">
                <a:effectLst/>
              </a:rPr>
              <a:t>лепша</a:t>
            </a:r>
            <a:r>
              <a:rPr lang="en-US" sz="2200" dirty="0">
                <a:effectLst/>
              </a:rPr>
              <a:t> и </a:t>
            </a:r>
            <a:r>
              <a:rPr lang="en-US" sz="2200" dirty="0" err="1">
                <a:effectLst/>
              </a:rPr>
              <a:t>привлачнија</a:t>
            </a:r>
            <a:r>
              <a:rPr lang="en-US" sz="2200" dirty="0">
                <a:effectLst/>
              </a:rPr>
              <a:t> </a:t>
            </a:r>
            <a:r>
              <a:rPr lang="en-US" sz="2200" dirty="0" err="1">
                <a:effectLst/>
              </a:rPr>
              <a:t>када</a:t>
            </a:r>
            <a:r>
              <a:rPr lang="en-US" sz="2200" dirty="0">
                <a:effectLst/>
              </a:rPr>
              <a:t> </a:t>
            </a:r>
            <a:r>
              <a:rPr lang="en-US" sz="2200" dirty="0" err="1">
                <a:effectLst/>
              </a:rPr>
              <a:t>се</a:t>
            </a:r>
            <a:r>
              <a:rPr lang="en-US" sz="2200" dirty="0">
                <a:effectLst/>
              </a:rPr>
              <a:t> </a:t>
            </a:r>
            <a:r>
              <a:rPr lang="en-US" sz="2200" dirty="0" err="1">
                <a:effectLst/>
              </a:rPr>
              <a:t>украси</a:t>
            </a:r>
            <a:r>
              <a:rPr lang="en-US" sz="2200" dirty="0">
                <a:effectLst/>
              </a:rPr>
              <a:t> </a:t>
            </a:r>
            <a:r>
              <a:rPr lang="en-US" sz="2200" dirty="0" err="1">
                <a:effectLst/>
              </a:rPr>
              <a:t>од</a:t>
            </a:r>
            <a:r>
              <a:rPr lang="en-US" sz="2200" dirty="0">
                <a:effectLst/>
              </a:rPr>
              <a:t> </a:t>
            </a:r>
            <a:r>
              <a:rPr lang="en-US" sz="2200" dirty="0" err="1">
                <a:effectLst/>
              </a:rPr>
              <a:t>главе</a:t>
            </a:r>
            <a:r>
              <a:rPr lang="en-US" sz="2200" dirty="0">
                <a:effectLst/>
              </a:rPr>
              <a:t> </a:t>
            </a:r>
            <a:r>
              <a:rPr lang="en-US" sz="2200" dirty="0" err="1">
                <a:effectLst/>
              </a:rPr>
              <a:t>до</a:t>
            </a:r>
            <a:r>
              <a:rPr lang="en-US" sz="2200" dirty="0">
                <a:effectLst/>
              </a:rPr>
              <a:t> </a:t>
            </a:r>
            <a:r>
              <a:rPr lang="en-US" sz="2200" dirty="0" err="1">
                <a:effectLst/>
              </a:rPr>
              <a:t>пете</a:t>
            </a:r>
            <a:r>
              <a:rPr lang="en-US" sz="2200" dirty="0">
                <a:effectLst/>
              </a:rPr>
              <a:t>, </a:t>
            </a:r>
            <a:r>
              <a:rPr lang="en-US" sz="2200" dirty="0" err="1">
                <a:effectLst/>
              </a:rPr>
              <a:t>тако</a:t>
            </a:r>
            <a:r>
              <a:rPr lang="en-US" sz="2200" dirty="0">
                <a:effectLst/>
              </a:rPr>
              <a:t> </a:t>
            </a:r>
            <a:r>
              <a:rPr lang="en-US" sz="2200" dirty="0" err="1">
                <a:effectLst/>
              </a:rPr>
              <a:t>се</a:t>
            </a:r>
            <a:r>
              <a:rPr lang="en-US" sz="2200" dirty="0">
                <a:effectLst/>
              </a:rPr>
              <a:t> и </a:t>
            </a:r>
            <a:r>
              <a:rPr lang="en-US" sz="2200" dirty="0" err="1">
                <a:effectLst/>
              </a:rPr>
              <a:t>Црква</a:t>
            </a:r>
            <a:r>
              <a:rPr lang="en-US" sz="2200" dirty="0">
                <a:effectLst/>
              </a:rPr>
              <a:t> </a:t>
            </a:r>
            <a:r>
              <a:rPr lang="en-US" sz="2200" dirty="0" err="1">
                <a:effectLst/>
              </a:rPr>
              <a:t>заогрнула</a:t>
            </a:r>
            <a:r>
              <a:rPr lang="en-US" sz="2200" dirty="0">
                <a:effectLst/>
              </a:rPr>
              <a:t> </a:t>
            </a:r>
            <a:r>
              <a:rPr lang="en-US" sz="2200" dirty="0" err="1">
                <a:effectLst/>
              </a:rPr>
              <a:t>мноштвом</a:t>
            </a:r>
            <a:r>
              <a:rPr lang="en-US" sz="2200" dirty="0">
                <a:effectLst/>
              </a:rPr>
              <a:t> </a:t>
            </a:r>
            <a:r>
              <a:rPr lang="en-US" sz="2200" dirty="0" err="1">
                <a:effectLst/>
              </a:rPr>
              <a:t>личности</a:t>
            </a:r>
            <a:r>
              <a:rPr lang="en-US" sz="2200" dirty="0">
                <a:effectLst/>
              </a:rPr>
              <a:t>, </a:t>
            </a:r>
            <a:r>
              <a:rPr lang="en-US" sz="2200" dirty="0" err="1">
                <a:effectLst/>
              </a:rPr>
              <a:t>имајући</a:t>
            </a:r>
            <a:r>
              <a:rPr lang="en-US" sz="2200" dirty="0">
                <a:effectLst/>
              </a:rPr>
              <a:t> </a:t>
            </a:r>
            <a:r>
              <a:rPr lang="en-US" sz="2200" dirty="0" err="1">
                <a:effectLst/>
              </a:rPr>
              <a:t>нас</a:t>
            </a:r>
            <a:r>
              <a:rPr lang="en-US" sz="2200" dirty="0">
                <a:effectLst/>
              </a:rPr>
              <a:t> </a:t>
            </a:r>
            <a:r>
              <a:rPr lang="en-US" sz="2200" dirty="0" err="1">
                <a:effectLst/>
              </a:rPr>
              <a:t>као</a:t>
            </a:r>
            <a:r>
              <a:rPr lang="en-US" sz="2200" dirty="0">
                <a:effectLst/>
              </a:rPr>
              <a:t> </a:t>
            </a:r>
            <a:r>
              <a:rPr lang="en-US" sz="2200" dirty="0" err="1">
                <a:effectLst/>
              </a:rPr>
              <a:t>дугу</a:t>
            </a:r>
            <a:r>
              <a:rPr lang="en-US" sz="2200" dirty="0">
                <a:effectLst/>
              </a:rPr>
              <a:t> </a:t>
            </a:r>
            <a:r>
              <a:rPr lang="en-US" sz="2200" dirty="0" err="1">
                <a:effectLst/>
              </a:rPr>
              <a:t>хаљину</a:t>
            </a:r>
            <a:r>
              <a:rPr lang="en-US" sz="2200" dirty="0">
                <a:effectLst/>
              </a:rPr>
              <a:t>, </a:t>
            </a:r>
            <a:r>
              <a:rPr lang="en-US" sz="2200" dirty="0" err="1">
                <a:effectLst/>
              </a:rPr>
              <a:t>да</a:t>
            </a:r>
            <a:r>
              <a:rPr lang="en-US" sz="2200" dirty="0">
                <a:effectLst/>
              </a:rPr>
              <a:t> </a:t>
            </a:r>
            <a:r>
              <a:rPr lang="en-US" sz="2200" dirty="0" err="1">
                <a:effectLst/>
              </a:rPr>
              <a:t>се</a:t>
            </a:r>
            <a:r>
              <a:rPr lang="en-US" sz="2200" dirty="0">
                <a:effectLst/>
              </a:rPr>
              <a:t> </a:t>
            </a:r>
            <a:r>
              <a:rPr lang="en-US" sz="2200" dirty="0" err="1">
                <a:effectLst/>
              </a:rPr>
              <a:t>ни</a:t>
            </a:r>
            <a:r>
              <a:rPr lang="en-US" sz="2200" dirty="0">
                <a:effectLst/>
              </a:rPr>
              <a:t> </a:t>
            </a:r>
            <a:r>
              <a:rPr lang="en-US" sz="2200" dirty="0" err="1">
                <a:effectLst/>
              </a:rPr>
              <a:t>један</a:t>
            </a:r>
            <a:r>
              <a:rPr lang="en-US" sz="2200" dirty="0">
                <a:effectLst/>
              </a:rPr>
              <a:t> </a:t>
            </a:r>
            <a:r>
              <a:rPr lang="en-US" sz="2200" dirty="0" err="1">
                <a:effectLst/>
              </a:rPr>
              <a:t>део</a:t>
            </a:r>
            <a:r>
              <a:rPr lang="en-US" sz="2200" dirty="0">
                <a:effectLst/>
              </a:rPr>
              <a:t> </a:t>
            </a:r>
            <a:r>
              <a:rPr lang="en-US" sz="2200" dirty="0" err="1">
                <a:effectLst/>
              </a:rPr>
              <a:t>тела</a:t>
            </a:r>
            <a:r>
              <a:rPr lang="en-US" sz="2200" dirty="0">
                <a:effectLst/>
              </a:rPr>
              <a:t> </a:t>
            </a:r>
            <a:r>
              <a:rPr lang="en-US" sz="2200" dirty="0" err="1">
                <a:effectLst/>
              </a:rPr>
              <a:t>њеног</a:t>
            </a:r>
            <a:r>
              <a:rPr lang="en-US" sz="2200" dirty="0">
                <a:effectLst/>
              </a:rPr>
              <a:t> </a:t>
            </a:r>
            <a:r>
              <a:rPr lang="en-US" sz="2200" dirty="0" err="1">
                <a:effectLst/>
              </a:rPr>
              <a:t>не</a:t>
            </a:r>
            <a:r>
              <a:rPr lang="en-US" sz="2200" dirty="0">
                <a:effectLst/>
              </a:rPr>
              <a:t> </a:t>
            </a:r>
            <a:r>
              <a:rPr lang="en-US" sz="2200" dirty="0" err="1">
                <a:effectLst/>
              </a:rPr>
              <a:t>види</a:t>
            </a:r>
            <a:r>
              <a:rPr lang="en-US" sz="2200" dirty="0">
                <a:effectLst/>
              </a:rPr>
              <a:t> </a:t>
            </a:r>
            <a:r>
              <a:rPr lang="en-US" sz="2200" dirty="0" err="1">
                <a:effectLst/>
              </a:rPr>
              <a:t>наг</a:t>
            </a:r>
            <a:r>
              <a:rPr lang="en-US" sz="2200" dirty="0">
                <a:effectLst/>
              </a:rPr>
              <a:t>. </a:t>
            </a:r>
            <a:endParaRPr lang="en-US" sz="2200" dirty="0"/>
          </a:p>
        </p:txBody>
      </p:sp>
    </p:spTree>
    <p:extLst>
      <p:ext uri="{BB962C8B-B14F-4D97-AF65-F5344CB8AC3E}">
        <p14:creationId xmlns:p14="http://schemas.microsoft.com/office/powerpoint/2010/main" val="2837223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457200" y="254000"/>
            <a:ext cx="8229600" cy="6146800"/>
          </a:xfrm>
        </p:spPr>
        <p:txBody>
          <a:bodyPr>
            <a:normAutofit/>
          </a:bodyPr>
          <a:lstStyle/>
          <a:p>
            <a:pPr lvl="0" algn="ctr"/>
            <a:r>
              <a:rPr lang="en-US" b="1" dirty="0">
                <a:effectLst/>
              </a:rPr>
              <a:t> </a:t>
            </a:r>
            <a:r>
              <a:rPr lang="sr-Cyrl-RS" sz="2200" b="1" u="sng" dirty="0">
                <a:effectLst/>
              </a:rPr>
              <a:t>Где се десио силазак Светог Духа на Апостоле?</a:t>
            </a:r>
            <a:r>
              <a:rPr lang="en-US" sz="2200" dirty="0">
                <a:effectLst/>
              </a:rPr>
              <a:t/>
            </a:r>
            <a:br>
              <a:rPr lang="en-US" sz="2200" dirty="0">
                <a:effectLst/>
              </a:rPr>
            </a:br>
            <a:r>
              <a:rPr lang="sr-Cyrl-RS" sz="2200" b="1" dirty="0">
                <a:effectLst/>
              </a:rPr>
              <a:t> </a:t>
            </a:r>
            <a:r>
              <a:rPr lang="en-US" sz="2200" dirty="0">
                <a:effectLst/>
              </a:rPr>
              <a:t/>
            </a:r>
            <a:br>
              <a:rPr lang="en-US" sz="2200" dirty="0">
                <a:effectLst/>
              </a:rPr>
            </a:br>
            <a:r>
              <a:rPr lang="sr-Cyrl-RS" sz="2200" dirty="0">
                <a:effectLst/>
              </a:rPr>
              <a:t>Силазак Светог Духа збио се у Јерусалиму. Иако су ученици Христови били Галилејци из северног дела Палестине где су и први пут видели Васкрслог Христа, Апостол Лука наводи заповест Христову својим ученицима да седе у Јерусалиму док се не обуку у силу с висине. Важно је нагласити да је Јерусалим био упориште свих религиозно-националних нада Јевреја. Овај град кроз своју историју пролазио је кроз различита искушења и страдања, те је он у Христово време сматран мистичним градом у коме треба да се појави Месија, да би спасао изабрани народ. </a:t>
            </a:r>
            <a:r>
              <a:rPr lang="en-US" dirty="0">
                <a:effectLst/>
              </a:rPr>
              <a:t/>
            </a:r>
            <a:br>
              <a:rPr lang="en-US" dirty="0">
                <a:effectLst/>
              </a:rPr>
            </a:br>
            <a:endParaRPr lang="en-US" dirty="0"/>
          </a:p>
        </p:txBody>
      </p:sp>
    </p:spTree>
    <p:extLst>
      <p:ext uri="{BB962C8B-B14F-4D97-AF65-F5344CB8AC3E}">
        <p14:creationId xmlns:p14="http://schemas.microsoft.com/office/powerpoint/2010/main" val="546674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sr-Cyrl-RS" dirty="0" smtClean="0"/>
              <a:t>Јерусалим – место силаска Светог Духа на Апостоле</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8250" y="1905000"/>
            <a:ext cx="6667500" cy="3875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638853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148</TotalTime>
  <Words>416</Words>
  <Application>Microsoft Office PowerPoint</Application>
  <PresentationFormat>On-screen Show (4:3)</PresentationFormat>
  <Paragraphs>43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Foundry</vt:lpstr>
      <vt:lpstr>      ЦРКВА У ЈЕРУСАЛИМУ</vt:lpstr>
      <vt:lpstr>                Како се зове новозаветна књига у којој се говори о животу прве  заједнице у Јерусалиму?   О првим годинама Христове Цркве приповеда се у књизи Дела Апостолска, коју је написао Јеванђелист Лука (вероватно после 80. године, највероватније у Ефесу) као природни наставак свога Јеванђеља. У погледу књижевне врсте ова два дела се могу сврстати у области античке историјске монографије. Овај тип античке историографије обухватао је излагања о народима, градовима, философским школама, као и доприносима појединаца, тј. јунака.  </vt:lpstr>
      <vt:lpstr>Јеванђелист Лука писац књиге Дела Апостолска</vt:lpstr>
      <vt:lpstr>Да ли је намера Апостола Луке била да нам историјски изложи само живот прве заједнице или је његов циљ био другачији?   Историјска вредност овога дела много пута, на различите начине, од стране многих појединаца је оспоравана. Међутим, не можемо и не треба да схватимо ово дело као чисто историјску хронику, јер то није била намера Апостола Луке. Он је желео да у овом делу кроз поменуте теме ослика Цркву као испуњење и довршење речи Божије започете у Исусу Христу и њеног остварења у свету, људском друштву, односно у историји. На ово дело не треба гледати као историју Цркве, већ на саму Цркву, односно на слику њеног лица и природе какву је она имала у првим својим годинама. Првобитна заједница и апостолска проповед постала је за касније основане црквене заједнице и њене чланове мерило и образац црквеног  живота за сва времена. </vt:lpstr>
      <vt:lpstr>Силазак Светог Духа на Апастоле - Педесетница</vt:lpstr>
      <vt:lpstr> Силазак Светог Духа на Апостоле рођендан је Цркве и њен  почетак постојања у простору и времену? Када се збио овај догађај?   Силазак Светог Духа на дан Педесетнице јесте почетак постојања Цркве, односно време празника открива нам прво јављање свештеног времена, а свештено време је време Цркве. Као што каже Апостол Павле Свети Дух је један, али су дарови различити, тако је и Црква једна у Светом Духу. Свети Дух је од тада присутан у свету све до другог Христовог доласка да преображава и освећује свет. </vt:lpstr>
      <vt:lpstr> Да ли је Свети Дух сишао само на Апостоле?   Свети Дух је на дан Педесетнице сишао не само на Апостоле него и на све  присутне, што указује да дарови Духа су у Цркви различити, али Црква је једна.  Све што се десило у том дану десило се унутар заједнице, у заједници и кроз заједницу. Зато по речима Светог Јована Златоустог, онај који долази у Цркву, одећа је њена. Као што је нека честита и племенита жена много лепша и привлачнија када се украси од главе до пете, тако се и Црква заогрнула мноштвом личности, имајући нас као дугу хаљину, да се ни један део тела њеног не види наг. </vt:lpstr>
      <vt:lpstr> Где се десио силазак Светог Духа на Апостоле?   Силазак Светог Духа збио се у Јерусалиму. Иако су ученици Христови били Галилејци из северног дела Палестине где су и први пут видели Васкрслог Христа, Апостол Лука наводи заповест Христову својим ученицима да седе у Јерусалиму док се не обуку у силу с висине. Важно је нагласити да је Јерусалим био упориште свих религиозно-националних нада Јевреја. Овај град кроз своју историју пролазио је кроз различита искушења и страдања, те је он у Христово време сматран мистичним градом у коме треба да се појави Месија, да би спасао изабрани народ.  </vt:lpstr>
      <vt:lpstr>Јерусалим – место силаска Светог Духа на Апостоле</vt:lpstr>
      <vt:lpstr>    Да ли се то збило у дворишту храма или Сионској соби?   Почетак Цркве и њеног постојања потиче из горње собе, где су се   налазили апостоли после доласка са Маслинске горе. Међутим и овде међу данашњим научницима не постоји јединствено мишљење о томе где се заиста могао десити силазак Светог Духа. Постоји једна група научника која сматра да је већа вероватноћа да се то збило у дворишту храма, с обзиром да одмах затим ми видимо Петрову проповед, што из практичних разлога је већа вероватноћа да су га присутни људи чули, него да се то збило у „Сионској соби“, јер су улице у старом делу Јерусалима веома уске. </vt:lpstr>
      <vt:lpstr>Сионска соба у Јерусалиму</vt:lpstr>
      <vt:lpstr>   Како човек постаје члан Цркве? Који су то догађаји?    У раној традицији крштење, миропомазање и евхаристија били су нераздвојни. Није их било могуће схватити одељено једно од другога. У крштењу се ми тако поново рађамо водом и Духом, што нас чини откривенима за дар Светог Духа, за нашу личну Педесетницу. Крштењем ми можемо да примимо дар Светог Духа, а пошто га примимо, постајемо живи чланови Тела Христовог.Рана Црква живи искуством крштења: на њега позива и упућује проповед Јеванђеља, с њим је повезан богослужбени живот општине, оно ће бити садржај првог хришћанског живописа, када ће на зградама катакомби, у символима хришћани сведочити силу обновљења коју су доживели у крштењском преобраћењу. </vt:lpstr>
      <vt:lpstr>Крштењем постајемо чланови  Цркве</vt:lpstr>
      <vt:lpstr> Литургија не постоји пре догађаја Силаска Светог Духа на Апостоле? Можеш ли нам рећи нешто о евхаристијским сабрањима?   У Делима Апостолским (2,42) налазимо прве назнаке евхаристијских сабрања у Јерусалиму. Лука већ на првим страница помиње следеће: „И беху постојани у науци апостолској, и у ломљењу хлеба, и у молитвама.“ </vt:lpstr>
      <vt:lpstr>Света Литургија - Евхаристија</vt:lpstr>
      <vt:lpstr> Прва заједница у Јерусалиму функционисала је као породица. Можеш ли нам нешто више рећи о њој?   Већ на првим страницама Дела Апостолских уочавамо тај социјални однос у 4. и 5. глави. Управо прича о Ананији и Сапфири има на неки начин ту негативну илустрацију по питању социјалног односа. Зато грех Ананије не састоји се пре свега у томе што је један део оставио себи, већ зато што је део сакрио. Зато Јеванђеље по Луки поседује ту изразиту социолошку црту. Описивањем стања у Јерусалимској заједници 50. година после догађаја које описује дочарава им јединство ране Цркве. Зато речи „пријатељима је све заједничко“ има за циљ да укаже да су хришћани испунили грчки идеал пријатељства који се темељи на заједничкој вери, да би надаље у речима и „нико не беше у оскудици“ ослонио се на јеврејски контекст као благослов који је јеврејски народ добио у пустињи. Имовина се полагала пред ноге апостола, који су раздељивали свакоме по потреби (Дап 4,37). </vt:lpstr>
      <vt:lpstr> Често се у Новозаветним списима помиње термин „Домаћа црква“? О каквом је називу реч?   Овај назив настао је на основу окупљања у приватним домовима. Домаћинство је можемо рећи одиграло кључну улогу у формирању првих евхаристијских сабрања. Домаће куће су називане по власницима кућа, за шта имамо сведочанство у посланици Римљанима: „Поздравља вас Гај, домаћин мој и целе цркве.― (16,23). Овде се ради о човеку који је уступио своју кућу Павлу и целој Цркви у Коринту за евхаристијско сабрање.     Да ли је у Јерусалиму било једно или више сабрања на која су се хришћани окупљали?   Што се тиче питања да ли је у Јерусалиму било више евхаристијских сабрања или једно, данас се сматра да је постојало више. Једну од таквих кућа била је и Маријина, мајке Апостола Марка (Дап 12,12). Та је кућа била средишње стајалиште првих хришћана у Јерусалиму, која се према традицији налазила на брежуљку Сион где је касније била подигнута базилика Sancta Sion Mater omnium ecclesiarum. </vt:lpstr>
      <vt:lpstr>Јеванђелист Марко</vt:lpstr>
      <vt:lpstr> Каква је била структура прве заједнице у Јерусалиму?   Прва заједница у Јерусалиму била је у основи група ученика Христових који су се нашли да се окупе на једном месту и присете Христа. Они су то чинили захваљујући оброку и захвалности. Структура прве Цркве била је веома једноставна. То значи да је епископ седео на средишњем месту престола који је био прекривен белом платненом тканином. Презвитери су седели у полукругу са леве и десне стране предстојатеља. Два ђакона су стајала са леве и десне стране, док су остали имали улогу да одржавају пажњу народа. Народ је такође био подељен на два дела. Они који су се припремали за крштење и странци су се налазили позади. Када је дошло до усвајања овога поретка данас не можемо тачно рећи, али засигурно да је он постојао у првом веку. Предстојатељ прве евхаристијске заједнице у Јерусалиму био је Апостол Петар, а после њега Јаков.  </vt:lpstr>
      <vt:lpstr>Структура данашње Цркве слика је структуре Прве хришћанске заједнице у Јерусалиму</vt:lpstr>
      <vt:lpstr>         Да ли је првобитна заједница имала управну власт?   Улога епископа или првог међу презвитерима се није сводила само на вршење евхаристије и учења, већ и на обавезе око управе општинама. Прве помене о њима налазимо у првој јерусалимској заједници, где се веома велики број свештеника покоравао вери (Дап. 6,7). То су од почетка били најстарији и први чланови општине, који су јој дуже времена припадали кроз дела, љубав и чистоту живота и на неки начин су били пример младима. Они свакако у почетку нису били службена лица. Радили су у сагласности, те су састављали један уред који се звао презвитеријум. Епископ није могао донети ни једну одлуку без савета презвитера. Презвитери у првим хришћанском заједницама су били једнаки једни другима, иако је један имао улогу да надгледа живот заједнице, који носи назив Episkopos (ἐπίζκοπος). Претпоставља се да су се они ротирали у надгледању живота заједнице.   </vt:lpstr>
      <vt:lpstr>Епископ на Литургији окружен свештеницима, ђаконом и вернима народом</vt:lpstr>
      <vt:lpstr>У Делима Апостолским се помиње служба ђакона? Можеш ли нам рећи нешто о њима?   Прве назнаке ђаконске службе налазимо у Делима Апостолским где се наводи да дванаесторица апостола позвавши своје ученике рекоше им да није добро да они служе око стола, већ да се изаберу људи који ће их одменути. Ови саслужитељи били су пуни Духа и мудрости, које изабра заједница и помоливши се за њих положише руке на њих (6,1-6). Ово Лука потврђује у једном одељку Дела Апостолских где каже да је заједно са Павлом, дошавши у Кесарију посетио дом Филипа, који беше један од ђакона Јерусалимске цркве.    Каква је дужност била седморице ђакона?   Оно што је важно јесте да се сматра да седам ђакона Јерусалимске цркве нису вршили само службу ђакона у погледу свакодневног помагања сиромасима и служења око трпеза, већ и службу презвитера, јер ако су им апостоли поверили део своје службе у одређеним околностима, зашто им онда не би предали и целокупну службу своју, а то је служба предстојатељства, која је први пут конституисана на сабрањима апостола.</vt:lpstr>
      <vt:lpstr>PowerPoint Presentation</vt:lpstr>
      <vt:lpstr> Да ли су жене имале неку улогу у животу прве заједнице?   У посланици Римљанима (16,1) Апостола Павла налазимо најраније сведочанство о улози жена у животу Цркве, које су припадале делу клира. У овој посланици помиње се слушкиња по име Фива за коју се каже да је служитељка Цркве у Кенхреји. Као што знамо Црква је од најранијих времена организовала групу људи за помоћ сиромашнима и болеснима. У поменима из другог века ми видимо сведочанство да у свакој заједници треба поставити једну удову која ће се бавити болесним женама, која ће предстојатељу заједнице пријављивати одређене проблеме.  </vt:lpstr>
      <vt:lpstr>Грб Јерусалимске патријаршије</vt:lpstr>
      <vt:lpstr>На крају нашег излагања можемо ли рећи да је Јерусалимска црква мајка свих цркава?    Јерусалимска црква установљена на дан Педесетнице била је једна, саборна и апостолска Црква. Она је у самоме почетку постојала као васељенска, не само због тога што је постојала као једина у свету, већ и због тога што су њену првобитну структуру чинили апостоли, док нису Светих Духом отишли да проповедају реч Божију широм света. По оснивању осталих помесних цркава, Јерусалим задржава свој статус прве Цркве, наглашавајући привилегију првенства части међу осталим помесним Црквама. Ово се пре свега показује, у томе што новоосноване помесне цркве беху основане од Апостола и остајући под надзором Њиховим, остајале су у некој зависности од саме Јерусалимске цркве чијој су првобитној структури апостоли припадали. Најјасније сведочанство видимо у Апостолском сабору, који је одржан 49. године, када представници Антиохијске цркве Павле и Варнава долазе на консултације у Јерусалим по питању примања незнабожаца. У овоме спору видимо расправу две завађене струје јединствене Цркве, чија је равноправност била подједанака. Одлука које су донели на сабору апостоли и презвитери представља одлуку целокупне васељенске Цркве. Овакав легитимитет и првенство части коју је Јерусалимска црква уживала, остаће све до разорења Јерусалим.</vt:lpstr>
      <vt:lpstr>Одговори а следећа питања: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ЦРКВА У ЈЕРУСАЛИМУ</dc:title>
  <dc:creator>Dell</dc:creator>
  <cp:lastModifiedBy>Dell</cp:lastModifiedBy>
  <cp:revision>16</cp:revision>
  <dcterms:created xsi:type="dcterms:W3CDTF">2020-05-13T13:15:12Z</dcterms:created>
  <dcterms:modified xsi:type="dcterms:W3CDTF">2020-05-13T16:20:51Z</dcterms:modified>
</cp:coreProperties>
</file>