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 id="2147483674" r:id="rId3"/>
    <p:sldMasterId id="2147483686" r:id="rId4"/>
  </p:sldMasterIdLst>
  <p:notesMasterIdLst>
    <p:notesMasterId r:id="rId72"/>
  </p:notesMasterIdLst>
  <p:sldIdLst>
    <p:sldId id="256" r:id="rId5"/>
    <p:sldId id="257" r:id="rId6"/>
    <p:sldId id="258" r:id="rId7"/>
    <p:sldId id="259" r:id="rId8"/>
    <p:sldId id="263" r:id="rId9"/>
    <p:sldId id="265" r:id="rId10"/>
    <p:sldId id="264" r:id="rId11"/>
    <p:sldId id="266" r:id="rId12"/>
    <p:sldId id="267" r:id="rId13"/>
    <p:sldId id="314" r:id="rId14"/>
    <p:sldId id="334" r:id="rId15"/>
    <p:sldId id="305" r:id="rId16"/>
    <p:sldId id="304" r:id="rId17"/>
    <p:sldId id="269" r:id="rId18"/>
    <p:sldId id="315" r:id="rId19"/>
    <p:sldId id="270" r:id="rId20"/>
    <p:sldId id="306" r:id="rId21"/>
    <p:sldId id="336" r:id="rId22"/>
    <p:sldId id="271" r:id="rId23"/>
    <p:sldId id="337" r:id="rId24"/>
    <p:sldId id="307" r:id="rId25"/>
    <p:sldId id="308" r:id="rId26"/>
    <p:sldId id="272" r:id="rId27"/>
    <p:sldId id="309" r:id="rId28"/>
    <p:sldId id="310" r:id="rId29"/>
    <p:sldId id="273" r:id="rId30"/>
    <p:sldId id="274" r:id="rId31"/>
    <p:sldId id="311" r:id="rId32"/>
    <p:sldId id="339" r:id="rId33"/>
    <p:sldId id="275" r:id="rId34"/>
    <p:sldId id="338" r:id="rId35"/>
    <p:sldId id="312" r:id="rId36"/>
    <p:sldId id="277" r:id="rId37"/>
    <p:sldId id="276" r:id="rId38"/>
    <p:sldId id="278" r:id="rId39"/>
    <p:sldId id="316" r:id="rId40"/>
    <p:sldId id="280" r:id="rId41"/>
    <p:sldId id="317" r:id="rId42"/>
    <p:sldId id="281" r:id="rId43"/>
    <p:sldId id="282" r:id="rId44"/>
    <p:sldId id="319" r:id="rId45"/>
    <p:sldId id="284" r:id="rId46"/>
    <p:sldId id="285" r:id="rId47"/>
    <p:sldId id="286" r:id="rId48"/>
    <p:sldId id="287" r:id="rId49"/>
    <p:sldId id="320" r:id="rId50"/>
    <p:sldId id="299" r:id="rId51"/>
    <p:sldId id="288" r:id="rId52"/>
    <p:sldId id="298" r:id="rId53"/>
    <p:sldId id="289" r:id="rId54"/>
    <p:sldId id="290" r:id="rId55"/>
    <p:sldId id="291" r:id="rId56"/>
    <p:sldId id="340" r:id="rId57"/>
    <p:sldId id="292" r:id="rId58"/>
    <p:sldId id="321" r:id="rId59"/>
    <p:sldId id="322" r:id="rId60"/>
    <p:sldId id="293" r:id="rId61"/>
    <p:sldId id="294" r:id="rId62"/>
    <p:sldId id="325" r:id="rId63"/>
    <p:sldId id="323" r:id="rId64"/>
    <p:sldId id="326" r:id="rId65"/>
    <p:sldId id="295" r:id="rId66"/>
    <p:sldId id="330" r:id="rId67"/>
    <p:sldId id="331" r:id="rId68"/>
    <p:sldId id="332" r:id="rId69"/>
    <p:sldId id="301" r:id="rId70"/>
    <p:sldId id="341"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0C0C0"/>
    <a:srgbClr val="000000"/>
    <a:srgbClr val="FFFF66"/>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18" autoAdjust="0"/>
    <p:restoredTop sz="92371" autoAdjust="0"/>
  </p:normalViewPr>
  <p:slideViewPr>
    <p:cSldViewPr>
      <p:cViewPr varScale="1">
        <p:scale>
          <a:sx n="69" d="100"/>
          <a:sy n="69" d="100"/>
        </p:scale>
        <p:origin x="8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60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60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57ACE30-BD46-4ECC-ADB4-57DC68F7CDA0}" type="slidenum">
              <a:rPr lang="en-US"/>
              <a:pPr>
                <a:defRPr/>
              </a:pPr>
              <a:t>‹#›</a:t>
            </a:fld>
            <a:endParaRPr lang="en-US"/>
          </a:p>
        </p:txBody>
      </p:sp>
    </p:spTree>
    <p:extLst>
      <p:ext uri="{BB962C8B-B14F-4D97-AF65-F5344CB8AC3E}">
        <p14:creationId xmlns:p14="http://schemas.microsoft.com/office/powerpoint/2010/main" val="581433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83A938B-5101-4A4A-8F2D-383FF6319BBB}" type="slidenum">
              <a:rPr lang="en-US" smtClean="0"/>
              <a:pPr/>
              <a:t>1</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 Ambitious because cover whole Bible in &lt; 30 minutes. </a:t>
            </a:r>
          </a:p>
          <a:p>
            <a:pPr eaLnBrk="1" hangingPunct="1">
              <a:buFontTx/>
              <a:buChar char="-"/>
            </a:pPr>
            <a:r>
              <a:rPr lang="en-US" smtClean="0"/>
              <a:t>Why know this story though?  . . .</a:t>
            </a:r>
          </a:p>
        </p:txBody>
      </p:sp>
    </p:spTree>
    <p:extLst>
      <p:ext uri="{BB962C8B-B14F-4D97-AF65-F5344CB8AC3E}">
        <p14:creationId xmlns:p14="http://schemas.microsoft.com/office/powerpoint/2010/main" val="840373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042CCAB-44B2-4D2E-811F-8B65F85A00F5}" type="slidenum">
              <a:rPr lang="en-US" smtClean="0"/>
              <a:pPr/>
              <a:t>10</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311889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ABE31E7-C178-4BC9-81C2-7C2CAB4A5822}" type="slidenum">
              <a:rPr lang="en-US" smtClean="0"/>
              <a:pPr/>
              <a:t>12</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2981163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BD86688C-357A-4A3A-BC12-1C0DB90086E5}" type="slidenum">
              <a:rPr lang="en-US" smtClean="0"/>
              <a:pPr/>
              <a:t>13</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964245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F4E4D46-5067-43E7-A8DE-D525FE7A36A7}" type="slidenum">
              <a:rPr lang="en-US" smtClean="0"/>
              <a:pPr/>
              <a:t>14</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3863788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D06282C-00EE-4BFA-B13E-6B8F4C96F334}" type="slidenum">
              <a:rPr lang="en-US" smtClean="0"/>
              <a:pPr/>
              <a:t>15</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1593136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901C45F-07CA-4918-BB89-B5D7E7289D7F}" type="slidenum">
              <a:rPr lang="en-US" smtClean="0"/>
              <a:pPr/>
              <a:t>16</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t>One man for blessing all nations.</a:t>
            </a:r>
          </a:p>
        </p:txBody>
      </p:sp>
    </p:spTree>
    <p:extLst>
      <p:ext uri="{BB962C8B-B14F-4D97-AF65-F5344CB8AC3E}">
        <p14:creationId xmlns:p14="http://schemas.microsoft.com/office/powerpoint/2010/main" val="1203167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881832F-055E-40EC-ACE0-97F54F466050}" type="slidenum">
              <a:rPr lang="en-US" smtClean="0"/>
              <a:pPr/>
              <a:t>17</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t>- After one year, no son. Two years, five years, 10 years and so on, no son.  Still trusts in God.</a:t>
            </a:r>
          </a:p>
          <a:p>
            <a:pPr eaLnBrk="1" hangingPunct="1"/>
            <a:r>
              <a:rPr lang="en-US" smtClean="0"/>
              <a:t>- God says he counts Abe as righteous because of his trust in God—a big theme for the Bible.</a:t>
            </a:r>
          </a:p>
        </p:txBody>
      </p:sp>
    </p:spTree>
    <p:extLst>
      <p:ext uri="{BB962C8B-B14F-4D97-AF65-F5344CB8AC3E}">
        <p14:creationId xmlns:p14="http://schemas.microsoft.com/office/powerpoint/2010/main" val="289875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A588971-571E-43D9-A9D9-99BA311B0912}" type="slidenum">
              <a:rPr lang="en-US" smtClean="0"/>
              <a:pPr/>
              <a:t>19</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How old?  Abe ~100 and Sarah ~90 years old.</a:t>
            </a:r>
          </a:p>
        </p:txBody>
      </p:sp>
    </p:spTree>
    <p:extLst>
      <p:ext uri="{BB962C8B-B14F-4D97-AF65-F5344CB8AC3E}">
        <p14:creationId xmlns:p14="http://schemas.microsoft.com/office/powerpoint/2010/main" val="3233953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E93DFB1-2190-40CE-954C-C28CF5C77DE5}" type="slidenum">
              <a:rPr lang="en-US" smtClean="0"/>
              <a:pPr/>
              <a:t>21</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t>Goes against cultural traditions of choosing the eldest.  Shows God not bound by human traditions.</a:t>
            </a:r>
          </a:p>
        </p:txBody>
      </p:sp>
    </p:spTree>
    <p:extLst>
      <p:ext uri="{BB962C8B-B14F-4D97-AF65-F5344CB8AC3E}">
        <p14:creationId xmlns:p14="http://schemas.microsoft.com/office/powerpoint/2010/main" val="2939205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2BA62CC-9263-4DCF-A9C3-9FF40066A34B}" type="slidenum">
              <a:rPr lang="en-US" smtClean="0"/>
              <a:pPr/>
              <a:t>22</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t>Changed through a night of wrestling with an angel.</a:t>
            </a:r>
          </a:p>
          <a:p>
            <a:pPr eaLnBrk="1" hangingPunct="1"/>
            <a:r>
              <a:rPr lang="en-US" smtClean="0"/>
              <a:t>Israel means “prevails with God”</a:t>
            </a:r>
          </a:p>
        </p:txBody>
      </p:sp>
    </p:spTree>
    <p:extLst>
      <p:ext uri="{BB962C8B-B14F-4D97-AF65-F5344CB8AC3E}">
        <p14:creationId xmlns:p14="http://schemas.microsoft.com/office/powerpoint/2010/main" val="178338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2A71382-803B-4DFB-A91B-72566A45541C}" type="slidenum">
              <a:rPr lang="en-US" smtClean="0"/>
              <a:pPr/>
              <a:t>2</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3626701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D1B7C48-41EE-469C-956B-F024DB5737EE}" type="slidenum">
              <a:rPr lang="en-US" smtClean="0"/>
              <a:pPr/>
              <a:t>23</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t>Except for Joseph, we get the idea, “These people are not so great”.  It is confusing that Joseph is the one who trusts in God, but he seems to be the one who suffers the most.</a:t>
            </a:r>
          </a:p>
        </p:txBody>
      </p:sp>
    </p:spTree>
    <p:extLst>
      <p:ext uri="{BB962C8B-B14F-4D97-AF65-F5344CB8AC3E}">
        <p14:creationId xmlns:p14="http://schemas.microsoft.com/office/powerpoint/2010/main" val="376545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1ECCBA5-4351-4EF7-9441-C15C42074F34}" type="slidenum">
              <a:rPr lang="en-US" smtClean="0"/>
              <a:pPr/>
              <a:t>24</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t>The brothers truly regret what they had done to Joseph.  Joseph forgives them all.  Where part one ends.</a:t>
            </a:r>
          </a:p>
        </p:txBody>
      </p:sp>
    </p:spTree>
    <p:extLst>
      <p:ext uri="{BB962C8B-B14F-4D97-AF65-F5344CB8AC3E}">
        <p14:creationId xmlns:p14="http://schemas.microsoft.com/office/powerpoint/2010/main" val="2227960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E2FFE7C-43FA-4006-934F-33ED323C8FF1}" type="slidenum">
              <a:rPr lang="en-US" smtClean="0"/>
              <a:pPr/>
              <a:t>25</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t>Just a few. All these chosen people don’t seem to often have outstanding character.  Bible honestly records serious flaws.</a:t>
            </a:r>
          </a:p>
        </p:txBody>
      </p:sp>
    </p:spTree>
    <p:extLst>
      <p:ext uri="{BB962C8B-B14F-4D97-AF65-F5344CB8AC3E}">
        <p14:creationId xmlns:p14="http://schemas.microsoft.com/office/powerpoint/2010/main" val="518747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9BEC8011-27E2-4F53-8711-344634A52D23}" type="slidenum">
              <a:rPr lang="en-US" smtClean="0"/>
              <a:pPr/>
              <a:t>26</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212881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1512EAE-ED6E-432B-8F96-56D11EF84DD8}" type="slidenum">
              <a:rPr lang="en-US" smtClean="0"/>
              <a:pPr/>
              <a:t>27</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t>An Egyptian dynasty change resulted in their status change.</a:t>
            </a:r>
          </a:p>
        </p:txBody>
      </p:sp>
    </p:spTree>
    <p:extLst>
      <p:ext uri="{BB962C8B-B14F-4D97-AF65-F5344CB8AC3E}">
        <p14:creationId xmlns:p14="http://schemas.microsoft.com/office/powerpoint/2010/main" val="3777232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88D3327-BD6F-4070-AC90-EA89FB6F2C41}" type="slidenum">
              <a:rPr lang="en-US" smtClean="0"/>
              <a:pPr/>
              <a:t>28</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t>Moses’ background described in these Exodus chapters.</a:t>
            </a:r>
          </a:p>
        </p:txBody>
      </p:sp>
    </p:spTree>
    <p:extLst>
      <p:ext uri="{BB962C8B-B14F-4D97-AF65-F5344CB8AC3E}">
        <p14:creationId xmlns:p14="http://schemas.microsoft.com/office/powerpoint/2010/main" val="3213914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3045713-FCD0-43EB-9235-78286ABFB2DD}" type="slidenum">
              <a:rPr lang="en-US" smtClean="0"/>
              <a:pPr/>
              <a:t>30</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1672994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4D2B95A-D4F5-43B4-9FBF-7C2A1E374ED0}" type="slidenum">
              <a:rPr lang="en-US" smtClean="0"/>
              <a:pPr/>
              <a:t>32</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t>Laws include how they are to worship God and devote themselves to God only.</a:t>
            </a:r>
          </a:p>
        </p:txBody>
      </p:sp>
    </p:spTree>
    <p:extLst>
      <p:ext uri="{BB962C8B-B14F-4D97-AF65-F5344CB8AC3E}">
        <p14:creationId xmlns:p14="http://schemas.microsoft.com/office/powerpoint/2010/main" val="258055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BCD0A050-552C-4E02-9447-C27C2E572271}" type="slidenum">
              <a:rPr lang="en-US" smtClean="0"/>
              <a:pPr/>
              <a:t>33</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t>For over a year, complained and rebelled. Therefore, 40 years wandering in the dessert.  (Not because men would not ask for directions)</a:t>
            </a:r>
          </a:p>
        </p:txBody>
      </p:sp>
    </p:spTree>
    <p:extLst>
      <p:ext uri="{BB962C8B-B14F-4D97-AF65-F5344CB8AC3E}">
        <p14:creationId xmlns:p14="http://schemas.microsoft.com/office/powerpoint/2010/main" val="4121137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8420D2E-D545-4964-8763-54EE57FAE8D1}" type="slidenum">
              <a:rPr lang="en-US" smtClean="0"/>
              <a:pPr/>
              <a:t>34</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t>Though imperfect, this generation does pretty well.</a:t>
            </a:r>
          </a:p>
        </p:txBody>
      </p:sp>
    </p:spTree>
    <p:extLst>
      <p:ext uri="{BB962C8B-B14F-4D97-AF65-F5344CB8AC3E}">
        <p14:creationId xmlns:p14="http://schemas.microsoft.com/office/powerpoint/2010/main" val="86632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A6B65FC-8645-41CD-9C8A-54C3DD058C11}" type="slidenum">
              <a:rPr lang="en-US" smtClean="0"/>
              <a:pPr/>
              <a:t>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Comparison with other books on controversial subjects.  They don’t fit together.</a:t>
            </a:r>
          </a:p>
        </p:txBody>
      </p:sp>
    </p:spTree>
    <p:extLst>
      <p:ext uri="{BB962C8B-B14F-4D97-AF65-F5344CB8AC3E}">
        <p14:creationId xmlns:p14="http://schemas.microsoft.com/office/powerpoint/2010/main" val="1007886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7267A26-907B-4512-A0EE-4E6222BDE5CF}" type="slidenum">
              <a:rPr lang="en-US" smtClean="0"/>
              <a:pPr/>
              <a:t>35</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783067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045CF52-6846-45B6-BE54-3A0669B02482}" type="slidenum">
              <a:rPr lang="en-US" smtClean="0"/>
              <a:pPr/>
              <a:t>36</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t>Judges covers Israel’s dark ages.  Even the heroes are really flawed.</a:t>
            </a:r>
          </a:p>
        </p:txBody>
      </p:sp>
    </p:spTree>
    <p:extLst>
      <p:ext uri="{BB962C8B-B14F-4D97-AF65-F5344CB8AC3E}">
        <p14:creationId xmlns:p14="http://schemas.microsoft.com/office/powerpoint/2010/main" val="4219525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D8A06DCA-00CD-496B-AEB1-5F6EE0F7B638}" type="slidenum">
              <a:rPr lang="en-US" smtClean="0"/>
              <a:pPr/>
              <a:t>37</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2526590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B904F75A-F155-4FEC-978C-734544FDEA58}" type="slidenum">
              <a:rPr lang="en-US" smtClean="0"/>
              <a:pPr/>
              <a:t>38</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392811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BF20FA90-05BC-413D-A0AC-228DECBC3E1A}" type="slidenum">
              <a:rPr lang="en-US" smtClean="0"/>
              <a:pPr/>
              <a:t>39</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3618298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E4D71EFA-1BDA-49D5-B267-62753FCDF73F}" type="slidenum">
              <a:rPr lang="en-US" smtClean="0"/>
              <a:pPr/>
              <a:t>40</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t>Again, the Bible is very honest about the flaws of even the “heroes”, and the consequences of their bad choices.</a:t>
            </a:r>
          </a:p>
        </p:txBody>
      </p:sp>
    </p:spTree>
    <p:extLst>
      <p:ext uri="{BB962C8B-B14F-4D97-AF65-F5344CB8AC3E}">
        <p14:creationId xmlns:p14="http://schemas.microsoft.com/office/powerpoint/2010/main" val="418358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D34BC53-F40F-444F-84C3-4954F26854E4}" type="slidenum">
              <a:rPr lang="en-US" smtClean="0"/>
              <a:pPr/>
              <a:t>41</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smtClean="0"/>
              <a:t>Why not end his dynasty completely?  Because of God’s promise to David.</a:t>
            </a:r>
          </a:p>
        </p:txBody>
      </p:sp>
    </p:spTree>
    <p:extLst>
      <p:ext uri="{BB962C8B-B14F-4D97-AF65-F5344CB8AC3E}">
        <p14:creationId xmlns:p14="http://schemas.microsoft.com/office/powerpoint/2010/main" val="1348367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5E49E18-7E18-43AA-B441-00F3EB4A4D1D}" type="slidenum">
              <a:rPr lang="en-US" smtClean="0"/>
              <a:pPr/>
              <a:t>42</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2021516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F1740685-22F4-46EA-9156-08596CDBF9B6}" type="slidenum">
              <a:rPr lang="en-US" smtClean="0"/>
              <a:pPr/>
              <a:t>43</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Presented as a great tragedy.</a:t>
            </a:r>
          </a:p>
        </p:txBody>
      </p:sp>
    </p:spTree>
    <p:extLst>
      <p:ext uri="{BB962C8B-B14F-4D97-AF65-F5344CB8AC3E}">
        <p14:creationId xmlns:p14="http://schemas.microsoft.com/office/powerpoint/2010/main" val="2370006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CBD246DD-901B-4A4D-A33D-4AD54362D46E}" type="slidenum">
              <a:rPr lang="en-US" smtClean="0"/>
              <a:pPr/>
              <a:t>44</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smtClean="0"/>
              <a:t>Again, brings back because of promises God made to Abraham and David.</a:t>
            </a:r>
          </a:p>
        </p:txBody>
      </p:sp>
    </p:spTree>
    <p:extLst>
      <p:ext uri="{BB962C8B-B14F-4D97-AF65-F5344CB8AC3E}">
        <p14:creationId xmlns:p14="http://schemas.microsoft.com/office/powerpoint/2010/main" val="154289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2D82DAB-A344-47B2-8D8C-236E96F9DC22}" type="slidenum">
              <a:rPr lang="en-US" smtClean="0"/>
              <a:pPr/>
              <a:t>4</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1909231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8B2F7226-7B3D-4125-8CCA-4BD8B5B225B7}" type="slidenum">
              <a:rPr lang="en-US" smtClean="0"/>
              <a:pPr/>
              <a:t>45</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2002552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BA2C5E51-ACD7-4F9F-BDD5-96314E3B6CB2}" type="slidenum">
              <a:rPr lang="en-US" smtClean="0"/>
              <a:pPr/>
              <a:t>46</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smtClean="0"/>
              <a:t>Last books of prophecy to these Jews are warnings.</a:t>
            </a:r>
          </a:p>
        </p:txBody>
      </p:sp>
    </p:spTree>
    <p:extLst>
      <p:ext uri="{BB962C8B-B14F-4D97-AF65-F5344CB8AC3E}">
        <p14:creationId xmlns:p14="http://schemas.microsoft.com/office/powerpoint/2010/main" val="26410154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7C984E1-B1CC-4833-9848-C2CF914DE7BE}" type="slidenum">
              <a:rPr lang="en-US" smtClean="0"/>
              <a:pPr/>
              <a:t>47</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smtClean="0"/>
              <a:t>Were to be an example to the world, but did not seem to live up to their purpose.</a:t>
            </a:r>
          </a:p>
        </p:txBody>
      </p:sp>
    </p:spTree>
    <p:extLst>
      <p:ext uri="{BB962C8B-B14F-4D97-AF65-F5344CB8AC3E}">
        <p14:creationId xmlns:p14="http://schemas.microsoft.com/office/powerpoint/2010/main" val="1831894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8FDC7999-AFD4-41D7-9994-CF56CB82818D}" type="slidenum">
              <a:rPr lang="en-US" smtClean="0"/>
              <a:pPr/>
              <a:t>48</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smtClean="0"/>
              <a:t>Some places in Bible where promises were given are shown here.</a:t>
            </a:r>
          </a:p>
        </p:txBody>
      </p:sp>
    </p:spTree>
    <p:extLst>
      <p:ext uri="{BB962C8B-B14F-4D97-AF65-F5344CB8AC3E}">
        <p14:creationId xmlns:p14="http://schemas.microsoft.com/office/powerpoint/2010/main" val="857511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45F1D8F9-1292-4742-8F70-BF789D1F29C3}" type="slidenum">
              <a:rPr lang="en-US" smtClean="0"/>
              <a:pPr/>
              <a:t>49</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smtClean="0"/>
              <a:t>Most of the world is still untouched at this point.</a:t>
            </a:r>
          </a:p>
          <a:p>
            <a:pPr eaLnBrk="1" hangingPunct="1"/>
            <a:r>
              <a:rPr lang="en-US" smtClean="0"/>
              <a:t>Man’s heart seems to be the problem.</a:t>
            </a:r>
          </a:p>
        </p:txBody>
      </p:sp>
    </p:spTree>
    <p:extLst>
      <p:ext uri="{BB962C8B-B14F-4D97-AF65-F5344CB8AC3E}">
        <p14:creationId xmlns:p14="http://schemas.microsoft.com/office/powerpoint/2010/main" val="2274766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74E9A213-1A12-4173-8DCA-FE8570405A6B}" type="slidenum">
              <a:rPr lang="en-US" smtClean="0"/>
              <a:pPr/>
              <a:t>50</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16298621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89E8F129-48F1-4DAD-A216-55ECA2A01FF6}" type="slidenum">
              <a:rPr lang="en-US" smtClean="0"/>
              <a:pPr/>
              <a:t>51</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311752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E92C6BAB-A00B-4572-9854-7607013F3D23}" type="slidenum">
              <a:rPr lang="en-US" smtClean="0"/>
              <a:pPr/>
              <a:t>52</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32088537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46A242F-46D5-42F4-BA86-F8AB242FE38B}" type="slidenum">
              <a:rPr lang="en-US" smtClean="0"/>
              <a:pPr/>
              <a:t>54</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8035038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AB4408E3-88EF-43ED-A1C2-114C871495A9}" type="slidenum">
              <a:rPr lang="en-US" smtClean="0"/>
              <a:pPr/>
              <a:t>55</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343428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FC6BDA0-42B1-48ED-9447-0386AC8D8341}" type="slidenum">
              <a:rPr lang="en-US" smtClean="0"/>
              <a:pPr/>
              <a:t>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 Why story format?  We remember stories &amp; can understand better through reflecting on them. How history can be taught. - Novel analogy:  Sometimes think, “why is </a:t>
            </a:r>
            <a:r>
              <a:rPr lang="en-US" u="sng" smtClean="0"/>
              <a:t>this</a:t>
            </a:r>
            <a:r>
              <a:rPr lang="en-US" smtClean="0"/>
              <a:t> here?”  Later, see significance of things that seemed minor or confusing.</a:t>
            </a:r>
          </a:p>
        </p:txBody>
      </p:sp>
    </p:spTree>
    <p:extLst>
      <p:ext uri="{BB962C8B-B14F-4D97-AF65-F5344CB8AC3E}">
        <p14:creationId xmlns:p14="http://schemas.microsoft.com/office/powerpoint/2010/main" val="5449073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0C157CDB-BD99-4188-B942-31E9FCC3366D}" type="slidenum">
              <a:rPr lang="en-US" smtClean="0"/>
              <a:pPr/>
              <a:t>56</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39136787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801958AA-9785-4F0A-994D-28F7645ABA40}" type="slidenum">
              <a:rPr lang="en-US" smtClean="0"/>
              <a:pPr/>
              <a:t>57</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16828083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DC367DE-6021-45EC-8657-0803D579F08B}" type="slidenum">
              <a:rPr lang="en-US" smtClean="0"/>
              <a:pPr/>
              <a:t>58</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smtClean="0"/>
              <a:t>Christians are genuinely changed, but they also still face unchanged problem areas.  The Epistles address this a lot.</a:t>
            </a:r>
          </a:p>
        </p:txBody>
      </p:sp>
    </p:spTree>
    <p:extLst>
      <p:ext uri="{BB962C8B-B14F-4D97-AF65-F5344CB8AC3E}">
        <p14:creationId xmlns:p14="http://schemas.microsoft.com/office/powerpoint/2010/main" val="24315756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D02B3BB1-242F-4E63-BE0F-83B12920C18E}" type="slidenum">
              <a:rPr lang="en-US" smtClean="0"/>
              <a:pPr/>
              <a:t>59</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smtClean="0"/>
              <a:t>Persecution continues through today.</a:t>
            </a:r>
          </a:p>
        </p:txBody>
      </p:sp>
    </p:spTree>
    <p:extLst>
      <p:ext uri="{BB962C8B-B14F-4D97-AF65-F5344CB8AC3E}">
        <p14:creationId xmlns:p14="http://schemas.microsoft.com/office/powerpoint/2010/main" val="29094469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113A1B86-CE45-4CDD-9930-903F3AC1C7A0}" type="slidenum">
              <a:rPr lang="en-US" smtClean="0"/>
              <a:pPr/>
              <a:t>60</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smtClean="0"/>
              <a:t>2 symbols for the Holy Spirit in the Bible—Dove (gentle, goes where wills) and fire (burns out impurities).  Jesus sent.</a:t>
            </a:r>
          </a:p>
        </p:txBody>
      </p:sp>
    </p:spTree>
    <p:extLst>
      <p:ext uri="{BB962C8B-B14F-4D97-AF65-F5344CB8AC3E}">
        <p14:creationId xmlns:p14="http://schemas.microsoft.com/office/powerpoint/2010/main" val="29850267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69A9678B-9522-4924-88D4-ED50BABFD9D9}" type="slidenum">
              <a:rPr lang="en-US" smtClean="0"/>
              <a:pPr/>
              <a:t>61</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r>
              <a:rPr lang="en-US" smtClean="0"/>
              <a:t>Though not good, hardships now become a means of creating good in us when we trust in God.</a:t>
            </a:r>
          </a:p>
        </p:txBody>
      </p:sp>
    </p:spTree>
    <p:extLst>
      <p:ext uri="{BB962C8B-B14F-4D97-AF65-F5344CB8AC3E}">
        <p14:creationId xmlns:p14="http://schemas.microsoft.com/office/powerpoint/2010/main" val="36323094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4A6959C-6797-4F42-974B-33D2B4D4A757}" type="slidenum">
              <a:rPr lang="en-US" smtClean="0"/>
              <a:pPr/>
              <a:t>62</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25114316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BAC0BE1F-C6AC-436B-B9E6-AE577BF01A67}" type="slidenum">
              <a:rPr lang="en-US" smtClean="0"/>
              <a:pPr/>
              <a:t>63</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r>
              <a:rPr lang="en-US" smtClean="0"/>
              <a:t>Will review the whole story in just 3 slides now.</a:t>
            </a:r>
          </a:p>
        </p:txBody>
      </p:sp>
    </p:spTree>
    <p:extLst>
      <p:ext uri="{BB962C8B-B14F-4D97-AF65-F5344CB8AC3E}">
        <p14:creationId xmlns:p14="http://schemas.microsoft.com/office/powerpoint/2010/main" val="38165024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B10005B-993C-487F-BE5E-BE610961C265}" type="slidenum">
              <a:rPr lang="en-US" smtClean="0"/>
              <a:pPr/>
              <a:t>65</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en-US" smtClean="0"/>
              <a:t>That’s the story.  Bible claims it’s a true story—a story that gives us insight into life’s purpose, our true condition and our important choices.</a:t>
            </a:r>
          </a:p>
          <a:p>
            <a:pPr eaLnBrk="1" hangingPunct="1"/>
            <a:endParaRPr lang="en-US" smtClean="0"/>
          </a:p>
        </p:txBody>
      </p:sp>
    </p:spTree>
    <p:extLst>
      <p:ext uri="{BB962C8B-B14F-4D97-AF65-F5344CB8AC3E}">
        <p14:creationId xmlns:p14="http://schemas.microsoft.com/office/powerpoint/2010/main" val="8060062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FEDAC334-B759-456D-9A2C-01FD9A7010AE}" type="slidenum">
              <a:rPr lang="en-US" smtClean="0"/>
              <a:pPr/>
              <a:t>66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en-US" smtClean="0"/>
              <a:t>Point explicitly stated in 2 Peter.</a:t>
            </a:r>
          </a:p>
        </p:txBody>
      </p:sp>
    </p:spTree>
    <p:extLst>
      <p:ext uri="{BB962C8B-B14F-4D97-AF65-F5344CB8AC3E}">
        <p14:creationId xmlns:p14="http://schemas.microsoft.com/office/powerpoint/2010/main" val="4208070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1557F85-2AC3-4ECC-BD38-723A7E44DAA2}" type="slidenum">
              <a:rPr lang="en-US" smtClean="0"/>
              <a:pPr/>
              <a:t>6</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2482777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1AA062B-9997-4BBB-BC67-35A1321C72F7}" type="slidenum">
              <a:rPr lang="en-US" smtClean="0"/>
              <a:pPr/>
              <a:t>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Refer to Genesis 1 &amp; 2.</a:t>
            </a:r>
          </a:p>
        </p:txBody>
      </p:sp>
    </p:spTree>
    <p:extLst>
      <p:ext uri="{BB962C8B-B14F-4D97-AF65-F5344CB8AC3E}">
        <p14:creationId xmlns:p14="http://schemas.microsoft.com/office/powerpoint/2010/main" val="3721229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6A6418C-AD4C-478B-8A46-52AD19F1FF81}" type="slidenum">
              <a:rPr lang="en-US" smtClean="0"/>
              <a:pPr/>
              <a:t>8</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sr-Latn-CS" smtClean="0"/>
          </a:p>
        </p:txBody>
      </p:sp>
    </p:spTree>
    <p:extLst>
      <p:ext uri="{BB962C8B-B14F-4D97-AF65-F5344CB8AC3E}">
        <p14:creationId xmlns:p14="http://schemas.microsoft.com/office/powerpoint/2010/main" val="4025617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7F821BA-AF75-4B55-9A47-59F01C49AA1A}" type="slidenum">
              <a:rPr lang="en-US" smtClean="0"/>
              <a:pPr/>
              <a:t>9</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Things decline quickly.</a:t>
            </a:r>
          </a:p>
        </p:txBody>
      </p:sp>
    </p:spTree>
    <p:extLst>
      <p:ext uri="{BB962C8B-B14F-4D97-AF65-F5344CB8AC3E}">
        <p14:creationId xmlns:p14="http://schemas.microsoft.com/office/powerpoint/2010/main" val="3540652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C78B72F-33DB-4E62-80E7-8AC7BC5A5B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C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24B4779-D9F0-4C77-AF45-862C4F83A4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sr-Cyrl-C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B709CF7B-514B-406F-BD54-91CE30D1C66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sr-Cyrl-C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9FC5F73-B3CC-469F-9CEF-33BCEFCD1F0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FD11F7C7-C5C8-49D8-A298-D5A0251470F5}" type="datetimeFigureOut">
              <a:rPr lang="sr-Latn-CS"/>
              <a:pPr>
                <a:defRPr/>
              </a:pPr>
              <a:t>25.3.2018.</a:t>
            </a:fld>
            <a:endParaRPr lang="sr-Cyrl-CS"/>
          </a:p>
        </p:txBody>
      </p:sp>
      <p:sp>
        <p:nvSpPr>
          <p:cNvPr id="16" name="Footer Placeholder 16"/>
          <p:cNvSpPr>
            <a:spLocks noGrp="1"/>
          </p:cNvSpPr>
          <p:nvPr>
            <p:ph type="ftr" sz="quarter" idx="11"/>
          </p:nvPr>
        </p:nvSpPr>
        <p:spPr/>
        <p:txBody>
          <a:bodyPr/>
          <a:lstStyle>
            <a:lvl1pPr>
              <a:defRPr/>
            </a:lvl1pPr>
            <a:extLst/>
          </a:lstStyle>
          <a:p>
            <a:pPr>
              <a:defRPr/>
            </a:pPr>
            <a:endParaRPr lang="sr-Cyrl-CS"/>
          </a:p>
        </p:txBody>
      </p:sp>
      <p:sp>
        <p:nvSpPr>
          <p:cNvPr id="17" name="Slide Number Placeholder 28"/>
          <p:cNvSpPr>
            <a:spLocks noGrp="1"/>
          </p:cNvSpPr>
          <p:nvPr>
            <p:ph type="sldNum" sz="quarter" idx="12"/>
          </p:nvPr>
        </p:nvSpPr>
        <p:spPr/>
        <p:txBody>
          <a:bodyPr/>
          <a:lstStyle>
            <a:lvl1pPr>
              <a:defRPr/>
            </a:lvl1pPr>
            <a:extLst/>
          </a:lstStyle>
          <a:p>
            <a:pPr>
              <a:defRPr/>
            </a:pPr>
            <a:fld id="{AD2D7F0A-3D81-4AFA-9A12-149842217CED}" type="slidenum">
              <a:rPr lang="sr-Cyrl-CS"/>
              <a:pPr>
                <a:defRPr/>
              </a:pPr>
              <a:t>‹#›</a:t>
            </a:fld>
            <a:endParaRPr lang="sr-Cyrl-C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FCDEF80-3BD8-49B5-9949-F98315E114E0}" type="datetimeFigureOut">
              <a:rPr lang="sr-Latn-CS"/>
              <a:pPr>
                <a:defRPr/>
              </a:pPr>
              <a:t>25.3.2018.</a:t>
            </a:fld>
            <a:endParaRPr lang="sr-Cyrl-CS"/>
          </a:p>
        </p:txBody>
      </p:sp>
      <p:sp>
        <p:nvSpPr>
          <p:cNvPr id="5" name="Footer Placeholder 2"/>
          <p:cNvSpPr>
            <a:spLocks noGrp="1"/>
          </p:cNvSpPr>
          <p:nvPr>
            <p:ph type="ftr" sz="quarter" idx="11"/>
          </p:nvPr>
        </p:nvSpPr>
        <p:spPr/>
        <p:txBody>
          <a:bodyPr/>
          <a:lstStyle>
            <a:lvl1pPr>
              <a:defRPr/>
            </a:lvl1pPr>
          </a:lstStyle>
          <a:p>
            <a:pPr>
              <a:defRPr/>
            </a:pPr>
            <a:endParaRPr lang="sr-Cyrl-CS"/>
          </a:p>
        </p:txBody>
      </p:sp>
      <p:sp>
        <p:nvSpPr>
          <p:cNvPr id="6" name="Slide Number Placeholder 22"/>
          <p:cNvSpPr>
            <a:spLocks noGrp="1"/>
          </p:cNvSpPr>
          <p:nvPr>
            <p:ph type="sldNum" sz="quarter" idx="12"/>
          </p:nvPr>
        </p:nvSpPr>
        <p:spPr/>
        <p:txBody>
          <a:bodyPr/>
          <a:lstStyle>
            <a:lvl1pPr>
              <a:defRPr/>
            </a:lvl1pPr>
          </a:lstStyle>
          <a:p>
            <a:pPr>
              <a:defRPr/>
            </a:pPr>
            <a:fld id="{009C4939-4DE1-4B58-BEBF-FF6DB9BDEA78}" type="slidenum">
              <a:rPr lang="sr-Cyrl-CS"/>
              <a:pPr>
                <a:defRPr/>
              </a:pPr>
              <a:t>‹#›</a:t>
            </a:fld>
            <a:endParaRPr lang="sr-Cyrl-C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F15A13F5-6DEC-4A3D-B47A-901DCEEF4FD0}" type="datetimeFigureOut">
              <a:rPr lang="sr-Latn-CS"/>
              <a:pPr>
                <a:defRPr/>
              </a:pPr>
              <a:t>25.3.2018.</a:t>
            </a:fld>
            <a:endParaRPr lang="sr-Cyrl-CS"/>
          </a:p>
        </p:txBody>
      </p:sp>
      <p:sp>
        <p:nvSpPr>
          <p:cNvPr id="26" name="Footer Placeholder 4"/>
          <p:cNvSpPr>
            <a:spLocks noGrp="1"/>
          </p:cNvSpPr>
          <p:nvPr>
            <p:ph type="ftr" sz="quarter" idx="11"/>
          </p:nvPr>
        </p:nvSpPr>
        <p:spPr/>
        <p:txBody>
          <a:bodyPr/>
          <a:lstStyle>
            <a:lvl1pPr>
              <a:defRPr/>
            </a:lvl1pPr>
            <a:extLst/>
          </a:lstStyle>
          <a:p>
            <a:pPr>
              <a:defRPr/>
            </a:pPr>
            <a:endParaRPr lang="sr-Cyrl-CS"/>
          </a:p>
        </p:txBody>
      </p:sp>
      <p:sp>
        <p:nvSpPr>
          <p:cNvPr id="27" name="Slide Number Placeholder 5"/>
          <p:cNvSpPr>
            <a:spLocks noGrp="1"/>
          </p:cNvSpPr>
          <p:nvPr>
            <p:ph type="sldNum" sz="quarter" idx="12"/>
          </p:nvPr>
        </p:nvSpPr>
        <p:spPr/>
        <p:txBody>
          <a:bodyPr/>
          <a:lstStyle>
            <a:lvl1pPr>
              <a:defRPr/>
            </a:lvl1pPr>
            <a:extLst/>
          </a:lstStyle>
          <a:p>
            <a:pPr>
              <a:defRPr/>
            </a:pPr>
            <a:fld id="{516A2FF6-FE26-4A01-89C3-B80DCDE862CE}" type="slidenum">
              <a:rPr lang="sr-Cyrl-CS"/>
              <a:pPr>
                <a:defRPr/>
              </a:pPr>
              <a:t>‹#›</a:t>
            </a:fld>
            <a:endParaRPr lang="sr-Cyrl-C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7B563EB9-B1EB-4D64-9A5D-8B38008DE20A}" type="datetimeFigureOut">
              <a:rPr lang="sr-Latn-CS"/>
              <a:pPr>
                <a:defRPr/>
              </a:pPr>
              <a:t>25.3.2018.</a:t>
            </a:fld>
            <a:endParaRPr lang="sr-Cyrl-CS"/>
          </a:p>
        </p:txBody>
      </p:sp>
      <p:sp>
        <p:nvSpPr>
          <p:cNvPr id="6" name="Footer Placeholder 5"/>
          <p:cNvSpPr>
            <a:spLocks noGrp="1"/>
          </p:cNvSpPr>
          <p:nvPr>
            <p:ph type="ftr" sz="quarter" idx="11"/>
          </p:nvPr>
        </p:nvSpPr>
        <p:spPr/>
        <p:txBody>
          <a:bodyPr/>
          <a:lstStyle>
            <a:lvl1pPr>
              <a:defRPr/>
            </a:lvl1pPr>
            <a:extLst/>
          </a:lstStyle>
          <a:p>
            <a:pPr>
              <a:defRPr/>
            </a:pPr>
            <a:endParaRPr lang="sr-Cyrl-CS"/>
          </a:p>
        </p:txBody>
      </p:sp>
      <p:sp>
        <p:nvSpPr>
          <p:cNvPr id="7" name="Slide Number Placeholder 6"/>
          <p:cNvSpPr>
            <a:spLocks noGrp="1"/>
          </p:cNvSpPr>
          <p:nvPr>
            <p:ph type="sldNum" sz="quarter" idx="12"/>
          </p:nvPr>
        </p:nvSpPr>
        <p:spPr/>
        <p:txBody>
          <a:bodyPr/>
          <a:lstStyle>
            <a:lvl1pPr>
              <a:defRPr/>
            </a:lvl1pPr>
            <a:extLst/>
          </a:lstStyle>
          <a:p>
            <a:pPr>
              <a:defRPr/>
            </a:pPr>
            <a:fld id="{E5C0F97E-6EF2-4EE9-A4AB-0FB97E2B5CA9}" type="slidenum">
              <a:rPr lang="sr-Cyrl-CS"/>
              <a:pPr>
                <a:defRPr/>
              </a:pPr>
              <a:t>‹#›</a:t>
            </a:fld>
            <a:endParaRPr lang="sr-Cyrl-C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BB8AAB0B-0C2D-452E-BB48-8F32B3CD348B}" type="datetimeFigureOut">
              <a:rPr lang="sr-Latn-CS"/>
              <a:pPr>
                <a:defRPr/>
              </a:pPr>
              <a:t>25.3.2018.</a:t>
            </a:fld>
            <a:endParaRPr lang="sr-Cyrl-CS"/>
          </a:p>
        </p:txBody>
      </p:sp>
      <p:sp>
        <p:nvSpPr>
          <p:cNvPr id="18" name="Footer Placeholder 7"/>
          <p:cNvSpPr>
            <a:spLocks noGrp="1"/>
          </p:cNvSpPr>
          <p:nvPr>
            <p:ph type="ftr" sz="quarter" idx="11"/>
          </p:nvPr>
        </p:nvSpPr>
        <p:spPr/>
        <p:txBody>
          <a:bodyPr/>
          <a:lstStyle>
            <a:lvl1pPr>
              <a:defRPr/>
            </a:lvl1pPr>
            <a:extLst/>
          </a:lstStyle>
          <a:p>
            <a:pPr>
              <a:defRPr/>
            </a:pPr>
            <a:endParaRPr lang="sr-Cyrl-CS"/>
          </a:p>
        </p:txBody>
      </p:sp>
      <p:sp>
        <p:nvSpPr>
          <p:cNvPr id="19" name="Slide Number Placeholder 8"/>
          <p:cNvSpPr>
            <a:spLocks noGrp="1"/>
          </p:cNvSpPr>
          <p:nvPr>
            <p:ph type="sldNum" sz="quarter" idx="12"/>
          </p:nvPr>
        </p:nvSpPr>
        <p:spPr/>
        <p:txBody>
          <a:bodyPr/>
          <a:lstStyle>
            <a:lvl1pPr>
              <a:defRPr/>
            </a:lvl1pPr>
            <a:extLst/>
          </a:lstStyle>
          <a:p>
            <a:pPr>
              <a:defRPr/>
            </a:pPr>
            <a:fld id="{387EEAD5-F87F-4595-A396-02F11A196582}" type="slidenum">
              <a:rPr lang="sr-Cyrl-CS"/>
              <a:pPr>
                <a:defRPr/>
              </a:pPr>
              <a:t>‹#›</a:t>
            </a:fld>
            <a:endParaRPr lang="sr-Cyrl-C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7D198FB-776F-4F21-8A9C-2E165D80536A}" type="datetimeFigureOut">
              <a:rPr lang="sr-Latn-CS"/>
              <a:pPr>
                <a:defRPr/>
              </a:pPr>
              <a:t>25.3.2018.</a:t>
            </a:fld>
            <a:endParaRPr lang="sr-Cyrl-CS"/>
          </a:p>
        </p:txBody>
      </p:sp>
      <p:sp>
        <p:nvSpPr>
          <p:cNvPr id="4" name="Footer Placeholder 2"/>
          <p:cNvSpPr>
            <a:spLocks noGrp="1"/>
          </p:cNvSpPr>
          <p:nvPr>
            <p:ph type="ftr" sz="quarter" idx="11"/>
          </p:nvPr>
        </p:nvSpPr>
        <p:spPr/>
        <p:txBody>
          <a:bodyPr/>
          <a:lstStyle>
            <a:lvl1pPr>
              <a:defRPr/>
            </a:lvl1pPr>
          </a:lstStyle>
          <a:p>
            <a:pPr>
              <a:defRPr/>
            </a:pPr>
            <a:endParaRPr lang="sr-Cyrl-CS"/>
          </a:p>
        </p:txBody>
      </p:sp>
      <p:sp>
        <p:nvSpPr>
          <p:cNvPr id="5" name="Slide Number Placeholder 22"/>
          <p:cNvSpPr>
            <a:spLocks noGrp="1"/>
          </p:cNvSpPr>
          <p:nvPr>
            <p:ph type="sldNum" sz="quarter" idx="12"/>
          </p:nvPr>
        </p:nvSpPr>
        <p:spPr/>
        <p:txBody>
          <a:bodyPr/>
          <a:lstStyle>
            <a:lvl1pPr>
              <a:defRPr/>
            </a:lvl1pPr>
          </a:lstStyle>
          <a:p>
            <a:pPr>
              <a:defRPr/>
            </a:pPr>
            <a:fld id="{1883072D-5769-49E5-B331-4DB8BDD1EE0E}" type="slidenum">
              <a:rPr lang="sr-Cyrl-CS"/>
              <a:pPr>
                <a:defRPr/>
              </a:pPr>
              <a:t>‹#›</a:t>
            </a:fld>
            <a:endParaRPr lang="sr-Cyrl-C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1252A785-25A7-413C-B0A2-6C8B4FEA0A2E}" type="datetimeFigureOut">
              <a:rPr lang="sr-Latn-CS"/>
              <a:pPr>
                <a:defRPr/>
              </a:pPr>
              <a:t>25.3.2018.</a:t>
            </a:fld>
            <a:endParaRPr lang="sr-Cyrl-CS"/>
          </a:p>
        </p:txBody>
      </p:sp>
      <p:sp>
        <p:nvSpPr>
          <p:cNvPr id="3" name="Footer Placeholder 2"/>
          <p:cNvSpPr>
            <a:spLocks noGrp="1"/>
          </p:cNvSpPr>
          <p:nvPr>
            <p:ph type="ftr" sz="quarter" idx="11"/>
          </p:nvPr>
        </p:nvSpPr>
        <p:spPr/>
        <p:txBody>
          <a:bodyPr/>
          <a:lstStyle>
            <a:lvl1pPr>
              <a:defRPr/>
            </a:lvl1pPr>
            <a:extLst/>
          </a:lstStyle>
          <a:p>
            <a:pPr>
              <a:defRPr/>
            </a:pPr>
            <a:endParaRPr lang="sr-Cyrl-CS"/>
          </a:p>
        </p:txBody>
      </p:sp>
      <p:sp>
        <p:nvSpPr>
          <p:cNvPr id="4" name="Slide Number Placeholder 3"/>
          <p:cNvSpPr>
            <a:spLocks noGrp="1"/>
          </p:cNvSpPr>
          <p:nvPr>
            <p:ph type="sldNum" sz="quarter" idx="12"/>
          </p:nvPr>
        </p:nvSpPr>
        <p:spPr/>
        <p:txBody>
          <a:bodyPr/>
          <a:lstStyle>
            <a:lvl1pPr>
              <a:defRPr/>
            </a:lvl1pPr>
            <a:extLst/>
          </a:lstStyle>
          <a:p>
            <a:pPr>
              <a:defRPr/>
            </a:pPr>
            <a:fld id="{6266045E-D9CD-426E-AD6E-C49A634F4565}" type="slidenum">
              <a:rPr lang="sr-Cyrl-CS"/>
              <a:pPr>
                <a:defRPr/>
              </a:pPr>
              <a:t>‹#›</a:t>
            </a:fld>
            <a:endParaRPr lang="sr-Cyrl-C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C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340F20B-DE61-4C38-BB7A-45F8E42E91A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D7B2282-4A7B-4A9A-99F6-8EE34B3B9FC3}" type="datetimeFigureOut">
              <a:rPr lang="sr-Latn-CS"/>
              <a:pPr>
                <a:defRPr/>
              </a:pPr>
              <a:t>25.3.2018.</a:t>
            </a:fld>
            <a:endParaRPr lang="sr-Cyrl-CS"/>
          </a:p>
        </p:txBody>
      </p:sp>
      <p:sp>
        <p:nvSpPr>
          <p:cNvPr id="6" name="Footer Placeholder 2"/>
          <p:cNvSpPr>
            <a:spLocks noGrp="1"/>
          </p:cNvSpPr>
          <p:nvPr>
            <p:ph type="ftr" sz="quarter" idx="11"/>
          </p:nvPr>
        </p:nvSpPr>
        <p:spPr/>
        <p:txBody>
          <a:bodyPr/>
          <a:lstStyle>
            <a:lvl1pPr>
              <a:defRPr/>
            </a:lvl1pPr>
          </a:lstStyle>
          <a:p>
            <a:pPr>
              <a:defRPr/>
            </a:pPr>
            <a:endParaRPr lang="sr-Cyrl-CS"/>
          </a:p>
        </p:txBody>
      </p:sp>
      <p:sp>
        <p:nvSpPr>
          <p:cNvPr id="7" name="Slide Number Placeholder 22"/>
          <p:cNvSpPr>
            <a:spLocks noGrp="1"/>
          </p:cNvSpPr>
          <p:nvPr>
            <p:ph type="sldNum" sz="quarter" idx="12"/>
          </p:nvPr>
        </p:nvSpPr>
        <p:spPr/>
        <p:txBody>
          <a:bodyPr/>
          <a:lstStyle>
            <a:lvl1pPr>
              <a:defRPr/>
            </a:lvl1pPr>
          </a:lstStyle>
          <a:p>
            <a:pPr>
              <a:defRPr/>
            </a:pPr>
            <a:fld id="{9871CDFB-FD53-42FB-AE8A-867BE5E3C4C8}" type="slidenum">
              <a:rPr lang="sr-Cyrl-CS"/>
              <a:pPr>
                <a:defRPr/>
              </a:pPr>
              <a:t>‹#›</a:t>
            </a:fld>
            <a:endParaRPr lang="sr-Cyrl-C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7FA16EBD-52ED-4EC0-84C5-B14614CBE080}" type="datetimeFigureOut">
              <a:rPr lang="sr-Latn-CS"/>
              <a:pPr>
                <a:defRPr/>
              </a:pPr>
              <a:t>25.3.2018.</a:t>
            </a:fld>
            <a:endParaRPr lang="sr-Cyrl-C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sr-Cyrl-C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BB35816E-CC07-499C-A231-799B93A3C02E}" type="slidenum">
              <a:rPr lang="sr-Cyrl-CS"/>
              <a:pPr>
                <a:defRPr/>
              </a:pPr>
              <a:t>‹#›</a:t>
            </a:fld>
            <a:endParaRPr lang="sr-Cyrl-C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6414DE4-6EBF-4AF5-9174-D9ED8B59BF38}" type="datetimeFigureOut">
              <a:rPr lang="sr-Latn-CS"/>
              <a:pPr>
                <a:defRPr/>
              </a:pPr>
              <a:t>25.3.2018.</a:t>
            </a:fld>
            <a:endParaRPr lang="sr-Cyrl-CS"/>
          </a:p>
        </p:txBody>
      </p:sp>
      <p:sp>
        <p:nvSpPr>
          <p:cNvPr id="5" name="Footer Placeholder 2"/>
          <p:cNvSpPr>
            <a:spLocks noGrp="1"/>
          </p:cNvSpPr>
          <p:nvPr>
            <p:ph type="ftr" sz="quarter" idx="11"/>
          </p:nvPr>
        </p:nvSpPr>
        <p:spPr/>
        <p:txBody>
          <a:bodyPr/>
          <a:lstStyle>
            <a:lvl1pPr>
              <a:defRPr/>
            </a:lvl1pPr>
          </a:lstStyle>
          <a:p>
            <a:pPr>
              <a:defRPr/>
            </a:pPr>
            <a:endParaRPr lang="sr-Cyrl-CS"/>
          </a:p>
        </p:txBody>
      </p:sp>
      <p:sp>
        <p:nvSpPr>
          <p:cNvPr id="6" name="Slide Number Placeholder 22"/>
          <p:cNvSpPr>
            <a:spLocks noGrp="1"/>
          </p:cNvSpPr>
          <p:nvPr>
            <p:ph type="sldNum" sz="quarter" idx="12"/>
          </p:nvPr>
        </p:nvSpPr>
        <p:spPr/>
        <p:txBody>
          <a:bodyPr/>
          <a:lstStyle>
            <a:lvl1pPr>
              <a:defRPr/>
            </a:lvl1pPr>
          </a:lstStyle>
          <a:p>
            <a:pPr>
              <a:defRPr/>
            </a:pPr>
            <a:fld id="{BC0A93C4-186C-4DBE-A7ED-B21B1385856C}" type="slidenum">
              <a:rPr lang="sr-Cyrl-CS"/>
              <a:pPr>
                <a:defRPr/>
              </a:pPr>
              <a:t>‹#›</a:t>
            </a:fld>
            <a:endParaRPr lang="sr-Cyrl-C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504794E-8E36-4424-BEB1-0BF56ABFC810}" type="datetimeFigureOut">
              <a:rPr lang="sr-Latn-CS"/>
              <a:pPr>
                <a:defRPr/>
              </a:pPr>
              <a:t>25.3.2018.</a:t>
            </a:fld>
            <a:endParaRPr lang="sr-Cyrl-CS"/>
          </a:p>
        </p:txBody>
      </p:sp>
      <p:sp>
        <p:nvSpPr>
          <p:cNvPr id="5" name="Footer Placeholder 2"/>
          <p:cNvSpPr>
            <a:spLocks noGrp="1"/>
          </p:cNvSpPr>
          <p:nvPr>
            <p:ph type="ftr" sz="quarter" idx="11"/>
          </p:nvPr>
        </p:nvSpPr>
        <p:spPr/>
        <p:txBody>
          <a:bodyPr/>
          <a:lstStyle>
            <a:lvl1pPr>
              <a:defRPr/>
            </a:lvl1pPr>
          </a:lstStyle>
          <a:p>
            <a:pPr>
              <a:defRPr/>
            </a:pPr>
            <a:endParaRPr lang="sr-Cyrl-CS"/>
          </a:p>
        </p:txBody>
      </p:sp>
      <p:sp>
        <p:nvSpPr>
          <p:cNvPr id="6" name="Slide Number Placeholder 22"/>
          <p:cNvSpPr>
            <a:spLocks noGrp="1"/>
          </p:cNvSpPr>
          <p:nvPr>
            <p:ph type="sldNum" sz="quarter" idx="12"/>
          </p:nvPr>
        </p:nvSpPr>
        <p:spPr/>
        <p:txBody>
          <a:bodyPr/>
          <a:lstStyle>
            <a:lvl1pPr>
              <a:defRPr/>
            </a:lvl1pPr>
          </a:lstStyle>
          <a:p>
            <a:pPr>
              <a:defRPr/>
            </a:pPr>
            <a:fld id="{C2B1D68F-2B48-4835-9270-BA3AB4AD1011}" type="slidenum">
              <a:rPr lang="sr-Cyrl-CS"/>
              <a:pPr>
                <a:defRPr/>
              </a:pPr>
              <a:t>‹#›</a:t>
            </a:fld>
            <a:endParaRPr lang="sr-Cyrl-C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44B56355-E9C7-4C74-AB62-E825E02869AB}" type="datetimeFigureOut">
              <a:rPr lang="sr-Latn-CS"/>
              <a:pPr>
                <a:defRPr/>
              </a:pPr>
              <a:t>25.3.2018.</a:t>
            </a:fld>
            <a:endParaRPr lang="sr-Cyrl-CS"/>
          </a:p>
        </p:txBody>
      </p:sp>
      <p:sp>
        <p:nvSpPr>
          <p:cNvPr id="5" name="Footer Placeholder 2"/>
          <p:cNvSpPr>
            <a:spLocks noGrp="1"/>
          </p:cNvSpPr>
          <p:nvPr>
            <p:ph type="ftr" sz="quarter" idx="11"/>
          </p:nvPr>
        </p:nvSpPr>
        <p:spPr/>
        <p:txBody>
          <a:bodyPr/>
          <a:lstStyle>
            <a:lvl1pPr>
              <a:defRPr/>
            </a:lvl1pPr>
          </a:lstStyle>
          <a:p>
            <a:pPr>
              <a:defRPr/>
            </a:pPr>
            <a:endParaRPr lang="sr-Cyrl-CS"/>
          </a:p>
        </p:txBody>
      </p:sp>
      <p:sp>
        <p:nvSpPr>
          <p:cNvPr id="6" name="Slide Number Placeholder 22"/>
          <p:cNvSpPr>
            <a:spLocks noGrp="1"/>
          </p:cNvSpPr>
          <p:nvPr>
            <p:ph type="sldNum" sz="quarter" idx="12"/>
          </p:nvPr>
        </p:nvSpPr>
        <p:spPr/>
        <p:txBody>
          <a:bodyPr/>
          <a:lstStyle>
            <a:lvl1pPr>
              <a:defRPr/>
            </a:lvl1pPr>
          </a:lstStyle>
          <a:p>
            <a:pPr>
              <a:defRPr/>
            </a:pPr>
            <a:fld id="{0A3637E4-7916-4D33-8737-A9CDA517D049}" type="slidenum">
              <a:rPr lang="sr-Cyrl-CS"/>
              <a:pPr>
                <a:defRPr/>
              </a:pPr>
              <a:t>‹#›</a:t>
            </a:fld>
            <a:endParaRPr lang="sr-Cyrl-C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31A14FC-58BE-4A26-A6BC-7CFB61A0951C}" type="datetimeFigureOut">
              <a:rPr lang="sr-Latn-CS"/>
              <a:pPr>
                <a:defRPr/>
              </a:pPr>
              <a:t>25.3.2018.</a:t>
            </a:fld>
            <a:endParaRPr lang="sr-Cyrl-CS"/>
          </a:p>
        </p:txBody>
      </p:sp>
      <p:sp>
        <p:nvSpPr>
          <p:cNvPr id="5" name="Footer Placeholder 2"/>
          <p:cNvSpPr>
            <a:spLocks noGrp="1"/>
          </p:cNvSpPr>
          <p:nvPr>
            <p:ph type="ftr" sz="quarter" idx="11"/>
          </p:nvPr>
        </p:nvSpPr>
        <p:spPr/>
        <p:txBody>
          <a:bodyPr/>
          <a:lstStyle>
            <a:lvl1pPr>
              <a:defRPr/>
            </a:lvl1pPr>
          </a:lstStyle>
          <a:p>
            <a:pPr>
              <a:defRPr/>
            </a:pPr>
            <a:endParaRPr lang="sr-Cyrl-CS"/>
          </a:p>
        </p:txBody>
      </p:sp>
      <p:sp>
        <p:nvSpPr>
          <p:cNvPr id="6" name="Slide Number Placeholder 22"/>
          <p:cNvSpPr>
            <a:spLocks noGrp="1"/>
          </p:cNvSpPr>
          <p:nvPr>
            <p:ph type="sldNum" sz="quarter" idx="12"/>
          </p:nvPr>
        </p:nvSpPr>
        <p:spPr/>
        <p:txBody>
          <a:bodyPr/>
          <a:lstStyle>
            <a:lvl1pPr>
              <a:defRPr/>
            </a:lvl1pPr>
          </a:lstStyle>
          <a:p>
            <a:pPr>
              <a:defRPr/>
            </a:pPr>
            <a:fld id="{D8E843D2-CF42-4F06-A0DA-42DF2A734BF8}" type="slidenum">
              <a:rPr lang="sr-Cyrl-CS"/>
              <a:pPr>
                <a:defRPr/>
              </a:pPr>
              <a:t>‹#›</a:t>
            </a:fld>
            <a:endParaRPr lang="sr-Cyrl-C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8E0B59-F457-47F4-9093-D976674D7ADC}" type="datetimeFigureOut">
              <a:rPr lang="sr-Latn-CS"/>
              <a:pPr>
                <a:defRPr/>
              </a:pPr>
              <a:t>25.3.2018.</a:t>
            </a:fld>
            <a:endParaRPr lang="sr-Cyrl-CS"/>
          </a:p>
        </p:txBody>
      </p:sp>
      <p:sp>
        <p:nvSpPr>
          <p:cNvPr id="5" name="Footer Placeholder 4"/>
          <p:cNvSpPr>
            <a:spLocks noGrp="1"/>
          </p:cNvSpPr>
          <p:nvPr>
            <p:ph type="ftr" sz="quarter" idx="11"/>
          </p:nvPr>
        </p:nvSpPr>
        <p:spPr/>
        <p:txBody>
          <a:bodyPr/>
          <a:lstStyle>
            <a:lvl1pPr>
              <a:defRPr/>
            </a:lvl1pPr>
          </a:lstStyle>
          <a:p>
            <a:pPr>
              <a:defRPr/>
            </a:pPr>
            <a:endParaRPr lang="sr-Cyrl-CS"/>
          </a:p>
        </p:txBody>
      </p:sp>
      <p:sp>
        <p:nvSpPr>
          <p:cNvPr id="6" name="Slide Number Placeholder 5"/>
          <p:cNvSpPr>
            <a:spLocks noGrp="1"/>
          </p:cNvSpPr>
          <p:nvPr>
            <p:ph type="sldNum" sz="quarter" idx="12"/>
          </p:nvPr>
        </p:nvSpPr>
        <p:spPr/>
        <p:txBody>
          <a:bodyPr/>
          <a:lstStyle>
            <a:lvl1pPr>
              <a:defRPr/>
            </a:lvl1pPr>
          </a:lstStyle>
          <a:p>
            <a:pPr>
              <a:defRPr/>
            </a:pPr>
            <a:fld id="{ADE7E624-41B5-4BE0-8FB7-01F906F00E30}" type="slidenum">
              <a:rPr lang="sr-Cyrl-CS"/>
              <a:pPr>
                <a:defRPr/>
              </a:pPr>
              <a:t>‹#›</a:t>
            </a:fld>
            <a:endParaRPr lang="sr-Cyrl-C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E65AB6E-218E-4902-BF69-5D21D6104072}" type="datetimeFigureOut">
              <a:rPr lang="sr-Latn-CS"/>
              <a:pPr>
                <a:defRPr/>
              </a:pPr>
              <a:t>25.3.2018.</a:t>
            </a:fld>
            <a:endParaRPr lang="sr-Cyrl-CS"/>
          </a:p>
        </p:txBody>
      </p:sp>
      <p:sp>
        <p:nvSpPr>
          <p:cNvPr id="6" name="Footer Placeholder 2"/>
          <p:cNvSpPr>
            <a:spLocks noGrp="1"/>
          </p:cNvSpPr>
          <p:nvPr>
            <p:ph type="ftr" sz="quarter" idx="11"/>
          </p:nvPr>
        </p:nvSpPr>
        <p:spPr/>
        <p:txBody>
          <a:bodyPr/>
          <a:lstStyle>
            <a:lvl1pPr>
              <a:defRPr/>
            </a:lvl1pPr>
          </a:lstStyle>
          <a:p>
            <a:pPr>
              <a:defRPr/>
            </a:pPr>
            <a:endParaRPr lang="sr-Cyrl-CS"/>
          </a:p>
        </p:txBody>
      </p:sp>
      <p:sp>
        <p:nvSpPr>
          <p:cNvPr id="7" name="Slide Number Placeholder 22"/>
          <p:cNvSpPr>
            <a:spLocks noGrp="1"/>
          </p:cNvSpPr>
          <p:nvPr>
            <p:ph type="sldNum" sz="quarter" idx="12"/>
          </p:nvPr>
        </p:nvSpPr>
        <p:spPr/>
        <p:txBody>
          <a:bodyPr/>
          <a:lstStyle>
            <a:lvl1pPr>
              <a:defRPr/>
            </a:lvl1pPr>
          </a:lstStyle>
          <a:p>
            <a:pPr>
              <a:defRPr/>
            </a:pPr>
            <a:fld id="{B891070C-1EB6-4FB4-A9AD-1710401203D8}" type="slidenum">
              <a:rPr lang="sr-Cyrl-CS"/>
              <a:pPr>
                <a:defRPr/>
              </a:pPr>
              <a:t>‹#›</a:t>
            </a:fld>
            <a:endParaRPr lang="sr-Cyrl-C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3AC13FE-22FB-41C2-AEE1-B62EE0815A27}" type="datetimeFigureOut">
              <a:rPr lang="sr-Latn-CS"/>
              <a:pPr>
                <a:defRPr/>
              </a:pPr>
              <a:t>25.3.2018.</a:t>
            </a:fld>
            <a:endParaRPr lang="sr-Cyrl-CS"/>
          </a:p>
        </p:txBody>
      </p:sp>
      <p:sp>
        <p:nvSpPr>
          <p:cNvPr id="8" name="Footer Placeholder 2"/>
          <p:cNvSpPr>
            <a:spLocks noGrp="1"/>
          </p:cNvSpPr>
          <p:nvPr>
            <p:ph type="ftr" sz="quarter" idx="11"/>
          </p:nvPr>
        </p:nvSpPr>
        <p:spPr/>
        <p:txBody>
          <a:bodyPr/>
          <a:lstStyle>
            <a:lvl1pPr>
              <a:defRPr/>
            </a:lvl1pPr>
          </a:lstStyle>
          <a:p>
            <a:pPr>
              <a:defRPr/>
            </a:pPr>
            <a:endParaRPr lang="sr-Cyrl-CS"/>
          </a:p>
        </p:txBody>
      </p:sp>
      <p:sp>
        <p:nvSpPr>
          <p:cNvPr id="9" name="Slide Number Placeholder 22"/>
          <p:cNvSpPr>
            <a:spLocks noGrp="1"/>
          </p:cNvSpPr>
          <p:nvPr>
            <p:ph type="sldNum" sz="quarter" idx="12"/>
          </p:nvPr>
        </p:nvSpPr>
        <p:spPr/>
        <p:txBody>
          <a:bodyPr/>
          <a:lstStyle>
            <a:lvl1pPr>
              <a:defRPr/>
            </a:lvl1pPr>
          </a:lstStyle>
          <a:p>
            <a:pPr>
              <a:defRPr/>
            </a:pPr>
            <a:fld id="{7A1113E3-6B0B-43AC-96E9-5A0395164A63}" type="slidenum">
              <a:rPr lang="sr-Cyrl-CS"/>
              <a:pPr>
                <a:defRPr/>
              </a:pPr>
              <a:t>‹#›</a:t>
            </a:fld>
            <a:endParaRPr lang="sr-Cyrl-C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3C3C286-8978-4335-89B3-E5405A1B5486}" type="datetimeFigureOut">
              <a:rPr lang="sr-Latn-CS"/>
              <a:pPr>
                <a:defRPr/>
              </a:pPr>
              <a:t>25.3.2018.</a:t>
            </a:fld>
            <a:endParaRPr lang="sr-Cyrl-CS"/>
          </a:p>
        </p:txBody>
      </p:sp>
      <p:sp>
        <p:nvSpPr>
          <p:cNvPr id="4" name="Footer Placeholder 2"/>
          <p:cNvSpPr>
            <a:spLocks noGrp="1"/>
          </p:cNvSpPr>
          <p:nvPr>
            <p:ph type="ftr" sz="quarter" idx="11"/>
          </p:nvPr>
        </p:nvSpPr>
        <p:spPr/>
        <p:txBody>
          <a:bodyPr/>
          <a:lstStyle>
            <a:lvl1pPr>
              <a:defRPr/>
            </a:lvl1pPr>
          </a:lstStyle>
          <a:p>
            <a:pPr>
              <a:defRPr/>
            </a:pPr>
            <a:endParaRPr lang="sr-Cyrl-CS"/>
          </a:p>
        </p:txBody>
      </p:sp>
      <p:sp>
        <p:nvSpPr>
          <p:cNvPr id="5" name="Slide Number Placeholder 22"/>
          <p:cNvSpPr>
            <a:spLocks noGrp="1"/>
          </p:cNvSpPr>
          <p:nvPr>
            <p:ph type="sldNum" sz="quarter" idx="12"/>
          </p:nvPr>
        </p:nvSpPr>
        <p:spPr/>
        <p:txBody>
          <a:bodyPr/>
          <a:lstStyle>
            <a:lvl1pPr>
              <a:defRPr/>
            </a:lvl1pPr>
          </a:lstStyle>
          <a:p>
            <a:pPr>
              <a:defRPr/>
            </a:pPr>
            <a:fld id="{9B73A6A4-605F-4DA9-B7F3-82C61B6D08B0}" type="slidenum">
              <a:rPr lang="sr-Cyrl-CS"/>
              <a:pPr>
                <a:defRPr/>
              </a:pPr>
              <a:t>‹#›</a:t>
            </a:fld>
            <a:endParaRPr lang="sr-Cyrl-C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Cyrl-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326A7CD-E2D0-4DA4-ACE0-19C81BDB3C6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D236C2A-9ADF-473D-B6CB-6ED23CD9AEE0}" type="datetimeFigureOut">
              <a:rPr lang="sr-Latn-CS"/>
              <a:pPr>
                <a:defRPr/>
              </a:pPr>
              <a:t>25.3.2018.</a:t>
            </a:fld>
            <a:endParaRPr lang="sr-Cyrl-CS"/>
          </a:p>
        </p:txBody>
      </p:sp>
      <p:sp>
        <p:nvSpPr>
          <p:cNvPr id="3" name="Footer Placeholder 2"/>
          <p:cNvSpPr>
            <a:spLocks noGrp="1"/>
          </p:cNvSpPr>
          <p:nvPr>
            <p:ph type="ftr" sz="quarter" idx="11"/>
          </p:nvPr>
        </p:nvSpPr>
        <p:spPr/>
        <p:txBody>
          <a:bodyPr/>
          <a:lstStyle>
            <a:lvl1pPr>
              <a:defRPr/>
            </a:lvl1pPr>
          </a:lstStyle>
          <a:p>
            <a:pPr>
              <a:defRPr/>
            </a:pPr>
            <a:endParaRPr lang="sr-Cyrl-CS"/>
          </a:p>
        </p:txBody>
      </p:sp>
      <p:sp>
        <p:nvSpPr>
          <p:cNvPr id="4" name="Slide Number Placeholder 22"/>
          <p:cNvSpPr>
            <a:spLocks noGrp="1"/>
          </p:cNvSpPr>
          <p:nvPr>
            <p:ph type="sldNum" sz="quarter" idx="12"/>
          </p:nvPr>
        </p:nvSpPr>
        <p:spPr/>
        <p:txBody>
          <a:bodyPr/>
          <a:lstStyle>
            <a:lvl1pPr>
              <a:defRPr/>
            </a:lvl1pPr>
          </a:lstStyle>
          <a:p>
            <a:pPr>
              <a:defRPr/>
            </a:pPr>
            <a:fld id="{9A7A6842-DD1F-49F8-9CC1-82904B9D5C16}" type="slidenum">
              <a:rPr lang="sr-Cyrl-CS"/>
              <a:pPr>
                <a:defRPr/>
              </a:pPr>
              <a:t>‹#›</a:t>
            </a:fld>
            <a:endParaRPr lang="sr-Cyrl-C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23DC2AD-542A-4527-B82C-D88695B0DE38}" type="datetimeFigureOut">
              <a:rPr lang="sr-Latn-CS"/>
              <a:pPr>
                <a:defRPr/>
              </a:pPr>
              <a:t>25.3.2018.</a:t>
            </a:fld>
            <a:endParaRPr lang="sr-Cyrl-CS"/>
          </a:p>
        </p:txBody>
      </p:sp>
      <p:sp>
        <p:nvSpPr>
          <p:cNvPr id="6" name="Footer Placeholder 2"/>
          <p:cNvSpPr>
            <a:spLocks noGrp="1"/>
          </p:cNvSpPr>
          <p:nvPr>
            <p:ph type="ftr" sz="quarter" idx="11"/>
          </p:nvPr>
        </p:nvSpPr>
        <p:spPr/>
        <p:txBody>
          <a:bodyPr/>
          <a:lstStyle>
            <a:lvl1pPr>
              <a:defRPr/>
            </a:lvl1pPr>
          </a:lstStyle>
          <a:p>
            <a:pPr>
              <a:defRPr/>
            </a:pPr>
            <a:endParaRPr lang="sr-Cyrl-CS"/>
          </a:p>
        </p:txBody>
      </p:sp>
      <p:sp>
        <p:nvSpPr>
          <p:cNvPr id="7" name="Slide Number Placeholder 22"/>
          <p:cNvSpPr>
            <a:spLocks noGrp="1"/>
          </p:cNvSpPr>
          <p:nvPr>
            <p:ph type="sldNum" sz="quarter" idx="12"/>
          </p:nvPr>
        </p:nvSpPr>
        <p:spPr/>
        <p:txBody>
          <a:bodyPr/>
          <a:lstStyle>
            <a:lvl1pPr>
              <a:defRPr/>
            </a:lvl1pPr>
          </a:lstStyle>
          <a:p>
            <a:pPr>
              <a:defRPr/>
            </a:pPr>
            <a:fld id="{3D045333-E6E7-47EE-9293-8EA5B5D8004B}" type="slidenum">
              <a:rPr lang="sr-Cyrl-CS"/>
              <a:pPr>
                <a:defRPr/>
              </a:pPr>
              <a:t>‹#›</a:t>
            </a:fld>
            <a:endParaRPr lang="sr-Cyrl-C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668018B3-A279-4C17-B334-5778B6066ADE}" type="datetimeFigureOut">
              <a:rPr lang="sr-Latn-CS"/>
              <a:pPr>
                <a:defRPr/>
              </a:pPr>
              <a:t>25.3.2018.</a:t>
            </a:fld>
            <a:endParaRPr lang="sr-Cyrl-CS"/>
          </a:p>
        </p:txBody>
      </p:sp>
      <p:sp>
        <p:nvSpPr>
          <p:cNvPr id="6" name="Footer Placeholder 2"/>
          <p:cNvSpPr>
            <a:spLocks noGrp="1"/>
          </p:cNvSpPr>
          <p:nvPr>
            <p:ph type="ftr" sz="quarter" idx="11"/>
          </p:nvPr>
        </p:nvSpPr>
        <p:spPr/>
        <p:txBody>
          <a:bodyPr/>
          <a:lstStyle>
            <a:lvl1pPr>
              <a:defRPr/>
            </a:lvl1pPr>
          </a:lstStyle>
          <a:p>
            <a:pPr>
              <a:defRPr/>
            </a:pPr>
            <a:endParaRPr lang="sr-Cyrl-CS"/>
          </a:p>
        </p:txBody>
      </p:sp>
      <p:sp>
        <p:nvSpPr>
          <p:cNvPr id="7" name="Slide Number Placeholder 22"/>
          <p:cNvSpPr>
            <a:spLocks noGrp="1"/>
          </p:cNvSpPr>
          <p:nvPr>
            <p:ph type="sldNum" sz="quarter" idx="12"/>
          </p:nvPr>
        </p:nvSpPr>
        <p:spPr/>
        <p:txBody>
          <a:bodyPr/>
          <a:lstStyle>
            <a:lvl1pPr>
              <a:defRPr/>
            </a:lvl1pPr>
          </a:lstStyle>
          <a:p>
            <a:pPr>
              <a:defRPr/>
            </a:pPr>
            <a:fld id="{47B54504-CF0F-49F2-B76A-0D6D6972BAEF}" type="slidenum">
              <a:rPr lang="sr-Cyrl-CS"/>
              <a:pPr>
                <a:defRPr/>
              </a:pPr>
              <a:t>‹#›</a:t>
            </a:fld>
            <a:endParaRPr lang="sr-Cyrl-C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A135A39-A3B6-4F50-BBAE-F305FA68C1E4}" type="datetimeFigureOut">
              <a:rPr lang="sr-Latn-CS"/>
              <a:pPr>
                <a:defRPr/>
              </a:pPr>
              <a:t>25.3.2018.</a:t>
            </a:fld>
            <a:endParaRPr lang="sr-Cyrl-CS"/>
          </a:p>
        </p:txBody>
      </p:sp>
      <p:sp>
        <p:nvSpPr>
          <p:cNvPr id="5" name="Footer Placeholder 2"/>
          <p:cNvSpPr>
            <a:spLocks noGrp="1"/>
          </p:cNvSpPr>
          <p:nvPr>
            <p:ph type="ftr" sz="quarter" idx="11"/>
          </p:nvPr>
        </p:nvSpPr>
        <p:spPr/>
        <p:txBody>
          <a:bodyPr/>
          <a:lstStyle>
            <a:lvl1pPr>
              <a:defRPr/>
            </a:lvl1pPr>
          </a:lstStyle>
          <a:p>
            <a:pPr>
              <a:defRPr/>
            </a:pPr>
            <a:endParaRPr lang="sr-Cyrl-CS"/>
          </a:p>
        </p:txBody>
      </p:sp>
      <p:sp>
        <p:nvSpPr>
          <p:cNvPr id="6" name="Slide Number Placeholder 22"/>
          <p:cNvSpPr>
            <a:spLocks noGrp="1"/>
          </p:cNvSpPr>
          <p:nvPr>
            <p:ph type="sldNum" sz="quarter" idx="12"/>
          </p:nvPr>
        </p:nvSpPr>
        <p:spPr/>
        <p:txBody>
          <a:bodyPr/>
          <a:lstStyle>
            <a:lvl1pPr>
              <a:defRPr/>
            </a:lvl1pPr>
          </a:lstStyle>
          <a:p>
            <a:pPr>
              <a:defRPr/>
            </a:pPr>
            <a:fld id="{A4269765-86B1-498B-8482-8A284B805022}" type="slidenum">
              <a:rPr lang="sr-Cyrl-CS"/>
              <a:pPr>
                <a:defRPr/>
              </a:pPr>
              <a:t>‹#›</a:t>
            </a:fld>
            <a:endParaRPr lang="sr-Cyrl-C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FB6F96C-388D-40AE-90BE-E8CC96DF58EC}" type="datetimeFigureOut">
              <a:rPr lang="sr-Latn-CS"/>
              <a:pPr>
                <a:defRPr/>
              </a:pPr>
              <a:t>25.3.2018.</a:t>
            </a:fld>
            <a:endParaRPr lang="sr-Cyrl-CS"/>
          </a:p>
        </p:txBody>
      </p:sp>
      <p:sp>
        <p:nvSpPr>
          <p:cNvPr id="5" name="Footer Placeholder 2"/>
          <p:cNvSpPr>
            <a:spLocks noGrp="1"/>
          </p:cNvSpPr>
          <p:nvPr>
            <p:ph type="ftr" sz="quarter" idx="11"/>
          </p:nvPr>
        </p:nvSpPr>
        <p:spPr/>
        <p:txBody>
          <a:bodyPr/>
          <a:lstStyle>
            <a:lvl1pPr>
              <a:defRPr/>
            </a:lvl1pPr>
          </a:lstStyle>
          <a:p>
            <a:pPr>
              <a:defRPr/>
            </a:pPr>
            <a:endParaRPr lang="sr-Cyrl-CS"/>
          </a:p>
        </p:txBody>
      </p:sp>
      <p:sp>
        <p:nvSpPr>
          <p:cNvPr id="6" name="Slide Number Placeholder 22"/>
          <p:cNvSpPr>
            <a:spLocks noGrp="1"/>
          </p:cNvSpPr>
          <p:nvPr>
            <p:ph type="sldNum" sz="quarter" idx="12"/>
          </p:nvPr>
        </p:nvSpPr>
        <p:spPr/>
        <p:txBody>
          <a:bodyPr/>
          <a:lstStyle>
            <a:lvl1pPr>
              <a:defRPr/>
            </a:lvl1pPr>
          </a:lstStyle>
          <a:p>
            <a:pPr>
              <a:defRPr/>
            </a:pPr>
            <a:fld id="{A097318A-48F9-47CC-9A22-FA0DB55BBD52}" type="slidenum">
              <a:rPr lang="sr-Cyrl-CS"/>
              <a:pPr>
                <a:defRPr/>
              </a:pPr>
              <a:t>‹#›</a:t>
            </a:fld>
            <a:endParaRPr lang="sr-Cyrl-C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B4607D2F-B852-4F7A-8F01-DA603B6924A6}" type="datetimeFigureOut">
              <a:rPr lang="sr-Latn-CS"/>
              <a:pPr>
                <a:defRPr/>
              </a:pPr>
              <a:t>25.3.2018.</a:t>
            </a:fld>
            <a:endParaRPr lang="sr-Cyrl-CS"/>
          </a:p>
        </p:txBody>
      </p:sp>
      <p:sp>
        <p:nvSpPr>
          <p:cNvPr id="8" name="Slide Number Placeholder 15"/>
          <p:cNvSpPr>
            <a:spLocks noGrp="1"/>
          </p:cNvSpPr>
          <p:nvPr>
            <p:ph type="sldNum" sz="quarter" idx="11"/>
          </p:nvPr>
        </p:nvSpPr>
        <p:spPr/>
        <p:txBody>
          <a:bodyPr/>
          <a:lstStyle>
            <a:lvl1pPr>
              <a:defRPr/>
            </a:lvl1pPr>
          </a:lstStyle>
          <a:p>
            <a:pPr>
              <a:defRPr/>
            </a:pPr>
            <a:fld id="{F889B423-41D4-4CC7-9220-0E5D5FDB0F80}" type="slidenum">
              <a:rPr lang="sr-Cyrl-CS"/>
              <a:pPr>
                <a:defRPr/>
              </a:pPr>
              <a:t>‹#›</a:t>
            </a:fld>
            <a:endParaRPr lang="sr-Cyrl-CS"/>
          </a:p>
        </p:txBody>
      </p:sp>
      <p:sp>
        <p:nvSpPr>
          <p:cNvPr id="10" name="Footer Placeholder 16"/>
          <p:cNvSpPr>
            <a:spLocks noGrp="1"/>
          </p:cNvSpPr>
          <p:nvPr>
            <p:ph type="ftr" sz="quarter" idx="12"/>
          </p:nvPr>
        </p:nvSpPr>
        <p:spPr/>
        <p:txBody>
          <a:bodyPr/>
          <a:lstStyle>
            <a:lvl1pPr>
              <a:defRPr/>
            </a:lvl1pPr>
          </a:lstStyle>
          <a:p>
            <a:pPr>
              <a:defRPr/>
            </a:pPr>
            <a:endParaRPr lang="sr-Cyrl-CS"/>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3906648F-AEBE-4012-8A67-1A530D42D82F}" type="datetimeFigureOut">
              <a:rPr lang="sr-Latn-CS"/>
              <a:pPr>
                <a:defRPr/>
              </a:pPr>
              <a:t>25.3.2018.</a:t>
            </a:fld>
            <a:endParaRPr lang="sr-Cyrl-CS"/>
          </a:p>
        </p:txBody>
      </p:sp>
      <p:sp>
        <p:nvSpPr>
          <p:cNvPr id="5" name="Footer Placeholder 9"/>
          <p:cNvSpPr>
            <a:spLocks noGrp="1"/>
          </p:cNvSpPr>
          <p:nvPr>
            <p:ph type="ftr" sz="quarter" idx="11"/>
          </p:nvPr>
        </p:nvSpPr>
        <p:spPr/>
        <p:txBody>
          <a:bodyPr/>
          <a:lstStyle>
            <a:lvl1pPr>
              <a:defRPr/>
            </a:lvl1pPr>
          </a:lstStyle>
          <a:p>
            <a:pPr>
              <a:defRPr/>
            </a:pPr>
            <a:endParaRPr lang="sr-Cyrl-CS"/>
          </a:p>
        </p:txBody>
      </p:sp>
      <p:sp>
        <p:nvSpPr>
          <p:cNvPr id="6" name="Slide Number Placeholder 21"/>
          <p:cNvSpPr>
            <a:spLocks noGrp="1"/>
          </p:cNvSpPr>
          <p:nvPr>
            <p:ph type="sldNum" sz="quarter" idx="12"/>
          </p:nvPr>
        </p:nvSpPr>
        <p:spPr/>
        <p:txBody>
          <a:bodyPr/>
          <a:lstStyle>
            <a:lvl1pPr>
              <a:defRPr/>
            </a:lvl1pPr>
          </a:lstStyle>
          <a:p>
            <a:pPr>
              <a:defRPr/>
            </a:pPr>
            <a:fld id="{43C14C4E-9EA7-42DA-81D7-D041BE0F17AB}" type="slidenum">
              <a:rPr lang="sr-Cyrl-CS"/>
              <a:pPr>
                <a:defRPr/>
              </a:pPr>
              <a:t>‹#›</a:t>
            </a:fld>
            <a:endParaRPr lang="sr-Cyrl-CS"/>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5F1464-D412-409F-B7CF-0E051620D83F}" type="datetimeFigureOut">
              <a:rPr lang="sr-Latn-CS"/>
              <a:pPr>
                <a:defRPr/>
              </a:pPr>
              <a:t>25.3.2018.</a:t>
            </a:fld>
            <a:endParaRPr lang="sr-Cyrl-CS"/>
          </a:p>
        </p:txBody>
      </p:sp>
      <p:sp>
        <p:nvSpPr>
          <p:cNvPr id="6" name="Footer Placeholder 4"/>
          <p:cNvSpPr>
            <a:spLocks noGrp="1"/>
          </p:cNvSpPr>
          <p:nvPr>
            <p:ph type="ftr" sz="quarter" idx="11"/>
          </p:nvPr>
        </p:nvSpPr>
        <p:spPr/>
        <p:txBody>
          <a:bodyPr/>
          <a:lstStyle>
            <a:lvl1pPr>
              <a:defRPr/>
            </a:lvl1pPr>
          </a:lstStyle>
          <a:p>
            <a:pPr>
              <a:defRPr/>
            </a:pPr>
            <a:endParaRPr lang="sr-Cyrl-CS"/>
          </a:p>
        </p:txBody>
      </p:sp>
      <p:sp>
        <p:nvSpPr>
          <p:cNvPr id="7" name="Slide Number Placeholder 5"/>
          <p:cNvSpPr>
            <a:spLocks noGrp="1"/>
          </p:cNvSpPr>
          <p:nvPr>
            <p:ph type="sldNum" sz="quarter" idx="12"/>
          </p:nvPr>
        </p:nvSpPr>
        <p:spPr/>
        <p:txBody>
          <a:bodyPr/>
          <a:lstStyle>
            <a:lvl1pPr>
              <a:defRPr/>
            </a:lvl1pPr>
          </a:lstStyle>
          <a:p>
            <a:pPr>
              <a:defRPr/>
            </a:pPr>
            <a:fld id="{D28C294F-5E89-4360-BF2D-BF031C9B971D}" type="slidenum">
              <a:rPr lang="sr-Cyrl-CS"/>
              <a:pPr>
                <a:defRPr/>
              </a:pPr>
              <a:t>‹#›</a:t>
            </a:fld>
            <a:endParaRPr lang="sr-Cyrl-CS"/>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B3AE5DA5-5606-4847-9A78-40CC71263D58}" type="datetimeFigureOut">
              <a:rPr lang="sr-Latn-CS"/>
              <a:pPr>
                <a:defRPr/>
              </a:pPr>
              <a:t>25.3.2018.</a:t>
            </a:fld>
            <a:endParaRPr lang="sr-Cyrl-CS"/>
          </a:p>
        </p:txBody>
      </p:sp>
      <p:sp>
        <p:nvSpPr>
          <p:cNvPr id="6" name="Footer Placeholder 9"/>
          <p:cNvSpPr>
            <a:spLocks noGrp="1"/>
          </p:cNvSpPr>
          <p:nvPr>
            <p:ph type="ftr" sz="quarter" idx="11"/>
          </p:nvPr>
        </p:nvSpPr>
        <p:spPr/>
        <p:txBody>
          <a:bodyPr/>
          <a:lstStyle>
            <a:lvl1pPr>
              <a:defRPr/>
            </a:lvl1pPr>
          </a:lstStyle>
          <a:p>
            <a:pPr>
              <a:defRPr/>
            </a:pPr>
            <a:endParaRPr lang="sr-Cyrl-CS"/>
          </a:p>
        </p:txBody>
      </p:sp>
      <p:sp>
        <p:nvSpPr>
          <p:cNvPr id="7" name="Slide Number Placeholder 21"/>
          <p:cNvSpPr>
            <a:spLocks noGrp="1"/>
          </p:cNvSpPr>
          <p:nvPr>
            <p:ph type="sldNum" sz="quarter" idx="12"/>
          </p:nvPr>
        </p:nvSpPr>
        <p:spPr/>
        <p:txBody>
          <a:bodyPr/>
          <a:lstStyle>
            <a:lvl1pPr>
              <a:defRPr/>
            </a:lvl1pPr>
          </a:lstStyle>
          <a:p>
            <a:pPr>
              <a:defRPr/>
            </a:pPr>
            <a:fld id="{D5EB24D2-7A71-4C05-8646-D4C66350C00E}" type="slidenum">
              <a:rPr lang="sr-Cyrl-CS"/>
              <a:pPr>
                <a:defRPr/>
              </a:pPr>
              <a:t>‹#›</a:t>
            </a:fld>
            <a:endParaRPr lang="sr-Cyrl-CS"/>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50825AEE-1C8A-4A1B-8842-F41103A32F82}" type="slidenum">
              <a:rPr lang="sr-Cyrl-CS"/>
              <a:pPr>
                <a:defRPr/>
              </a:pPr>
              <a:t>‹#›</a:t>
            </a:fld>
            <a:endParaRPr lang="sr-Cyrl-CS"/>
          </a:p>
        </p:txBody>
      </p:sp>
      <p:sp>
        <p:nvSpPr>
          <p:cNvPr id="10" name="Footer Placeholder 7"/>
          <p:cNvSpPr>
            <a:spLocks noGrp="1"/>
          </p:cNvSpPr>
          <p:nvPr>
            <p:ph type="ftr" sz="quarter" idx="11"/>
          </p:nvPr>
        </p:nvSpPr>
        <p:spPr/>
        <p:txBody>
          <a:bodyPr/>
          <a:lstStyle>
            <a:lvl1pPr>
              <a:defRPr/>
            </a:lvl1pPr>
          </a:lstStyle>
          <a:p>
            <a:pPr>
              <a:defRPr/>
            </a:pPr>
            <a:endParaRPr lang="sr-Cyrl-CS"/>
          </a:p>
        </p:txBody>
      </p:sp>
      <p:sp>
        <p:nvSpPr>
          <p:cNvPr id="11" name="Date Placeholder 6"/>
          <p:cNvSpPr>
            <a:spLocks noGrp="1"/>
          </p:cNvSpPr>
          <p:nvPr>
            <p:ph type="dt" sz="half" idx="12"/>
          </p:nvPr>
        </p:nvSpPr>
        <p:spPr/>
        <p:txBody>
          <a:bodyPr/>
          <a:lstStyle>
            <a:lvl1pPr>
              <a:defRPr/>
            </a:lvl1pPr>
          </a:lstStyle>
          <a:p>
            <a:pPr>
              <a:defRPr/>
            </a:pPr>
            <a:fld id="{7EE8F4D1-33D6-493A-8A59-E77997B2940F}" type="datetimeFigureOut">
              <a:rPr lang="sr-Latn-CS"/>
              <a:pPr>
                <a:defRPr/>
              </a:pPr>
              <a:t>25.3.2018.</a:t>
            </a:fld>
            <a:endParaRPr lang="sr-Cyrl-C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C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B5017E2-C24D-4373-A09A-03CA4C26DE4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8F0B440D-E53D-416D-A0A3-6027EA0071BA}" type="datetimeFigureOut">
              <a:rPr lang="sr-Latn-CS"/>
              <a:pPr>
                <a:defRPr/>
              </a:pPr>
              <a:t>25.3.2018.</a:t>
            </a:fld>
            <a:endParaRPr lang="sr-Cyrl-CS"/>
          </a:p>
        </p:txBody>
      </p:sp>
      <p:sp>
        <p:nvSpPr>
          <p:cNvPr id="4" name="Footer Placeholder 9"/>
          <p:cNvSpPr>
            <a:spLocks noGrp="1"/>
          </p:cNvSpPr>
          <p:nvPr>
            <p:ph type="ftr" sz="quarter" idx="11"/>
          </p:nvPr>
        </p:nvSpPr>
        <p:spPr/>
        <p:txBody>
          <a:bodyPr/>
          <a:lstStyle>
            <a:lvl1pPr>
              <a:defRPr/>
            </a:lvl1pPr>
          </a:lstStyle>
          <a:p>
            <a:pPr>
              <a:defRPr/>
            </a:pPr>
            <a:endParaRPr lang="sr-Cyrl-CS"/>
          </a:p>
        </p:txBody>
      </p:sp>
      <p:sp>
        <p:nvSpPr>
          <p:cNvPr id="5" name="Slide Number Placeholder 21"/>
          <p:cNvSpPr>
            <a:spLocks noGrp="1"/>
          </p:cNvSpPr>
          <p:nvPr>
            <p:ph type="sldNum" sz="quarter" idx="12"/>
          </p:nvPr>
        </p:nvSpPr>
        <p:spPr/>
        <p:txBody>
          <a:bodyPr/>
          <a:lstStyle>
            <a:lvl1pPr>
              <a:defRPr/>
            </a:lvl1pPr>
          </a:lstStyle>
          <a:p>
            <a:pPr>
              <a:defRPr/>
            </a:pPr>
            <a:fld id="{9C2CBEA0-31A4-4722-8465-717EF9D9C1C8}" type="slidenum">
              <a:rPr lang="sr-Cyrl-CS"/>
              <a:pPr>
                <a:defRPr/>
              </a:pPr>
              <a:t>‹#›</a:t>
            </a:fld>
            <a:endParaRPr lang="sr-Cyrl-CS"/>
          </a:p>
        </p:txBody>
      </p:sp>
    </p:spTree>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0E62CDE5-1718-4F22-8488-541EE3042784}" type="datetimeFigureOut">
              <a:rPr lang="sr-Latn-CS"/>
              <a:pPr>
                <a:defRPr/>
              </a:pPr>
              <a:t>25.3.2018.</a:t>
            </a:fld>
            <a:endParaRPr lang="sr-Cyrl-CS"/>
          </a:p>
        </p:txBody>
      </p:sp>
      <p:sp>
        <p:nvSpPr>
          <p:cNvPr id="3" name="Footer Placeholder 9"/>
          <p:cNvSpPr>
            <a:spLocks noGrp="1"/>
          </p:cNvSpPr>
          <p:nvPr>
            <p:ph type="ftr" sz="quarter" idx="11"/>
          </p:nvPr>
        </p:nvSpPr>
        <p:spPr/>
        <p:txBody>
          <a:bodyPr/>
          <a:lstStyle>
            <a:lvl1pPr>
              <a:defRPr/>
            </a:lvl1pPr>
          </a:lstStyle>
          <a:p>
            <a:pPr>
              <a:defRPr/>
            </a:pPr>
            <a:endParaRPr lang="sr-Cyrl-CS"/>
          </a:p>
        </p:txBody>
      </p:sp>
      <p:sp>
        <p:nvSpPr>
          <p:cNvPr id="4" name="Slide Number Placeholder 21"/>
          <p:cNvSpPr>
            <a:spLocks noGrp="1"/>
          </p:cNvSpPr>
          <p:nvPr>
            <p:ph type="sldNum" sz="quarter" idx="12"/>
          </p:nvPr>
        </p:nvSpPr>
        <p:spPr/>
        <p:txBody>
          <a:bodyPr/>
          <a:lstStyle>
            <a:lvl1pPr>
              <a:defRPr/>
            </a:lvl1pPr>
          </a:lstStyle>
          <a:p>
            <a:pPr>
              <a:defRPr/>
            </a:pPr>
            <a:fld id="{901599B8-C296-4220-BF5A-AF8A8B47D6C6}" type="slidenum">
              <a:rPr lang="sr-Cyrl-CS"/>
              <a:pPr>
                <a:defRPr/>
              </a:pPr>
              <a:t>‹#›</a:t>
            </a:fld>
            <a:endParaRPr lang="sr-Cyrl-CS"/>
          </a:p>
        </p:txBody>
      </p:sp>
    </p:spTree>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a:defRPr/>
            </a:lvl1pPr>
          </a:lstStyle>
          <a:p>
            <a:pPr>
              <a:defRPr/>
            </a:pPr>
            <a:fld id="{62049921-EDB9-47A0-8974-D109EAD0655A}" type="datetimeFigureOut">
              <a:rPr lang="sr-Latn-CS"/>
              <a:pPr>
                <a:defRPr/>
              </a:pPr>
              <a:t>25.3.2018.</a:t>
            </a:fld>
            <a:endParaRPr lang="sr-Cyrl-CS"/>
          </a:p>
        </p:txBody>
      </p:sp>
      <p:sp>
        <p:nvSpPr>
          <p:cNvPr id="6" name="Slide Number Placeholder 8"/>
          <p:cNvSpPr>
            <a:spLocks noGrp="1"/>
          </p:cNvSpPr>
          <p:nvPr>
            <p:ph type="sldNum" sz="quarter" idx="11"/>
          </p:nvPr>
        </p:nvSpPr>
        <p:spPr/>
        <p:txBody>
          <a:bodyPr/>
          <a:lstStyle>
            <a:lvl1pPr>
              <a:defRPr/>
            </a:lvl1pPr>
          </a:lstStyle>
          <a:p>
            <a:pPr>
              <a:defRPr/>
            </a:pPr>
            <a:fld id="{C9098708-3035-4200-AC49-CF03A10A130A}" type="slidenum">
              <a:rPr lang="sr-Cyrl-CS"/>
              <a:pPr>
                <a:defRPr/>
              </a:pPr>
              <a:t>‹#›</a:t>
            </a:fld>
            <a:endParaRPr lang="sr-Cyrl-CS"/>
          </a:p>
        </p:txBody>
      </p:sp>
      <p:sp>
        <p:nvSpPr>
          <p:cNvPr id="7" name="Footer Placeholder 9"/>
          <p:cNvSpPr>
            <a:spLocks noGrp="1"/>
          </p:cNvSpPr>
          <p:nvPr>
            <p:ph type="ftr" sz="quarter" idx="12"/>
          </p:nvPr>
        </p:nvSpPr>
        <p:spPr/>
        <p:txBody>
          <a:bodyPr/>
          <a:lstStyle>
            <a:lvl1pPr>
              <a:defRPr/>
            </a:lvl1pPr>
          </a:lstStyle>
          <a:p>
            <a:pPr>
              <a:defRPr/>
            </a:pPr>
            <a:endParaRPr lang="sr-Cyrl-CS"/>
          </a:p>
        </p:txBody>
      </p:sp>
    </p:spTree>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3A6C3B1C-63F9-462E-8AB4-AC423B72BD96}" type="datetimeFigureOut">
              <a:rPr lang="sr-Latn-CS"/>
              <a:pPr>
                <a:defRPr/>
              </a:pPr>
              <a:t>25.3.2018.</a:t>
            </a:fld>
            <a:endParaRPr lang="sr-Cyrl-CS"/>
          </a:p>
        </p:txBody>
      </p:sp>
      <p:sp>
        <p:nvSpPr>
          <p:cNvPr id="6" name="Slide Number Placeholder 8"/>
          <p:cNvSpPr>
            <a:spLocks noGrp="1"/>
          </p:cNvSpPr>
          <p:nvPr>
            <p:ph type="sldNum" sz="quarter" idx="11"/>
          </p:nvPr>
        </p:nvSpPr>
        <p:spPr/>
        <p:txBody>
          <a:bodyPr/>
          <a:lstStyle>
            <a:lvl1pPr>
              <a:defRPr/>
            </a:lvl1pPr>
          </a:lstStyle>
          <a:p>
            <a:pPr>
              <a:defRPr/>
            </a:pPr>
            <a:fld id="{1A948B78-B6AB-4EE3-A800-3FD026C61EDC}" type="slidenum">
              <a:rPr lang="sr-Cyrl-CS"/>
              <a:pPr>
                <a:defRPr/>
              </a:pPr>
              <a:t>‹#›</a:t>
            </a:fld>
            <a:endParaRPr lang="sr-Cyrl-CS"/>
          </a:p>
        </p:txBody>
      </p:sp>
      <p:sp>
        <p:nvSpPr>
          <p:cNvPr id="7" name="Footer Placeholder 9"/>
          <p:cNvSpPr>
            <a:spLocks noGrp="1"/>
          </p:cNvSpPr>
          <p:nvPr>
            <p:ph type="ftr" sz="quarter" idx="12"/>
          </p:nvPr>
        </p:nvSpPr>
        <p:spPr/>
        <p:txBody>
          <a:bodyPr/>
          <a:lstStyle>
            <a:lvl1pPr>
              <a:defRPr/>
            </a:lvl1pPr>
          </a:lstStyle>
          <a:p>
            <a:pPr>
              <a:defRPr/>
            </a:pPr>
            <a:endParaRPr lang="sr-Cyrl-CS"/>
          </a:p>
        </p:txBody>
      </p:sp>
    </p:spTree>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28AE147-FDA0-43B6-A9A6-A7386B636A0C}" type="datetimeFigureOut">
              <a:rPr lang="sr-Latn-CS"/>
              <a:pPr>
                <a:defRPr/>
              </a:pPr>
              <a:t>25.3.2018.</a:t>
            </a:fld>
            <a:endParaRPr lang="sr-Cyrl-CS"/>
          </a:p>
        </p:txBody>
      </p:sp>
      <p:sp>
        <p:nvSpPr>
          <p:cNvPr id="5" name="Footer Placeholder 9"/>
          <p:cNvSpPr>
            <a:spLocks noGrp="1"/>
          </p:cNvSpPr>
          <p:nvPr>
            <p:ph type="ftr" sz="quarter" idx="11"/>
          </p:nvPr>
        </p:nvSpPr>
        <p:spPr/>
        <p:txBody>
          <a:bodyPr/>
          <a:lstStyle>
            <a:lvl1pPr>
              <a:defRPr/>
            </a:lvl1pPr>
          </a:lstStyle>
          <a:p>
            <a:pPr>
              <a:defRPr/>
            </a:pPr>
            <a:endParaRPr lang="sr-Cyrl-CS"/>
          </a:p>
        </p:txBody>
      </p:sp>
      <p:sp>
        <p:nvSpPr>
          <p:cNvPr id="6" name="Slide Number Placeholder 21"/>
          <p:cNvSpPr>
            <a:spLocks noGrp="1"/>
          </p:cNvSpPr>
          <p:nvPr>
            <p:ph type="sldNum" sz="quarter" idx="12"/>
          </p:nvPr>
        </p:nvSpPr>
        <p:spPr/>
        <p:txBody>
          <a:bodyPr/>
          <a:lstStyle>
            <a:lvl1pPr>
              <a:defRPr/>
            </a:lvl1pPr>
          </a:lstStyle>
          <a:p>
            <a:pPr>
              <a:defRPr/>
            </a:pPr>
            <a:fld id="{2401974F-D021-4A69-82EC-42482BC89E35}" type="slidenum">
              <a:rPr lang="sr-Cyrl-CS"/>
              <a:pPr>
                <a:defRPr/>
              </a:pPr>
              <a:t>‹#›</a:t>
            </a:fld>
            <a:endParaRPr lang="sr-Cyrl-CS"/>
          </a:p>
        </p:txBody>
      </p:sp>
    </p:spTree>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D8662BB3-4263-457B-A14E-9B9920D5A0B9}" type="datetimeFigureOut">
              <a:rPr lang="sr-Latn-CS"/>
              <a:pPr>
                <a:defRPr/>
              </a:pPr>
              <a:t>25.3.2018.</a:t>
            </a:fld>
            <a:endParaRPr lang="sr-Cyrl-CS"/>
          </a:p>
        </p:txBody>
      </p:sp>
      <p:sp>
        <p:nvSpPr>
          <p:cNvPr id="5" name="Footer Placeholder 9"/>
          <p:cNvSpPr>
            <a:spLocks noGrp="1"/>
          </p:cNvSpPr>
          <p:nvPr>
            <p:ph type="ftr" sz="quarter" idx="11"/>
          </p:nvPr>
        </p:nvSpPr>
        <p:spPr/>
        <p:txBody>
          <a:bodyPr/>
          <a:lstStyle>
            <a:lvl1pPr>
              <a:defRPr/>
            </a:lvl1pPr>
          </a:lstStyle>
          <a:p>
            <a:pPr>
              <a:defRPr/>
            </a:pPr>
            <a:endParaRPr lang="sr-Cyrl-CS"/>
          </a:p>
        </p:txBody>
      </p:sp>
      <p:sp>
        <p:nvSpPr>
          <p:cNvPr id="6" name="Slide Number Placeholder 21"/>
          <p:cNvSpPr>
            <a:spLocks noGrp="1"/>
          </p:cNvSpPr>
          <p:nvPr>
            <p:ph type="sldNum" sz="quarter" idx="12"/>
          </p:nvPr>
        </p:nvSpPr>
        <p:spPr/>
        <p:txBody>
          <a:bodyPr/>
          <a:lstStyle>
            <a:lvl1pPr>
              <a:defRPr/>
            </a:lvl1pPr>
          </a:lstStyle>
          <a:p>
            <a:pPr>
              <a:defRPr/>
            </a:pPr>
            <a:fld id="{A2A619B7-5FE1-46D9-8829-554509FF38B6}" type="slidenum">
              <a:rPr lang="sr-Cyrl-CS"/>
              <a:pPr>
                <a:defRPr/>
              </a:pPr>
              <a:t>‹#›</a:t>
            </a:fld>
            <a:endParaRPr lang="sr-Cyrl-C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r-Cyrl-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0CBA23A9-99EA-4C56-AF77-B1864D6B36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C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5D0020D5-36CA-46EC-A038-722EBFE155A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6C799B6F-C28A-477C-893A-4843AEE9D5B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Cyrl-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3CBC9FB-A1E6-4AC6-B2CE-86C0BE0306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Cyrl-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Cyrl-C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D041EE8-1A07-4B5B-9C97-E09C0F04B4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1027"/>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n-US"/>
          </a:p>
        </p:txBody>
      </p:sp>
      <p:sp>
        <p:nvSpPr>
          <p:cNvPr id="4101"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US"/>
          </a:p>
        </p:txBody>
      </p:sp>
      <p:sp>
        <p:nvSpPr>
          <p:cNvPr id="4102"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9121E1BD-6433-48B5-AC13-3251257CAEE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060"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smtClean="0">
                <a:solidFill>
                  <a:schemeClr val="tx2"/>
                </a:solidFill>
              </a:defRPr>
            </a:lvl1pPr>
            <a:extLst/>
          </a:lstStyle>
          <a:p>
            <a:pPr>
              <a:defRPr/>
            </a:pPr>
            <a:fld id="{E669C871-9612-42F7-8310-FDE624A28DB5}" type="datetimeFigureOut">
              <a:rPr lang="sr-Latn-CS"/>
              <a:pPr>
                <a:defRPr/>
              </a:pPr>
              <a:t>25.3.2018.</a:t>
            </a:fld>
            <a:endParaRPr lang="sr-Cyrl-C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sr-Cyrl-C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smtClean="0">
                <a:solidFill>
                  <a:schemeClr val="tx2"/>
                </a:solidFill>
              </a:defRPr>
            </a:lvl1pPr>
            <a:extLst/>
          </a:lstStyle>
          <a:p>
            <a:pPr>
              <a:defRPr/>
            </a:pPr>
            <a:fld id="{8EBAC7EF-A96B-44CE-BFB0-179937059115}" type="slidenum">
              <a:rPr lang="sr-Cyrl-CS"/>
              <a:pPr>
                <a:defRPr/>
              </a:pPr>
              <a:t>‹#›</a:t>
            </a:fld>
            <a:endParaRPr lang="sr-Cyrl-CS"/>
          </a:p>
        </p:txBody>
      </p:sp>
    </p:spTree>
  </p:cSld>
  <p:clrMap bg1="dk1" tx1="lt1" bg2="dk2" tx2="lt2" accent1="accent1" accent2="accent2" accent3="accent3" accent4="accent4" accent5="accent5" accent6="accent6" hlink="hlink" folHlink="folHlink"/>
  <p:sldLayoutIdLst>
    <p:sldLayoutId id="2147483743" r:id="rId1"/>
    <p:sldLayoutId id="2147483722" r:id="rId2"/>
    <p:sldLayoutId id="2147483744" r:id="rId3"/>
    <p:sldLayoutId id="2147483745" r:id="rId4"/>
    <p:sldLayoutId id="2147483746" r:id="rId5"/>
    <p:sldLayoutId id="2147483723" r:id="rId6"/>
    <p:sldLayoutId id="2147483747" r:id="rId7"/>
    <p:sldLayoutId id="2147483724" r:id="rId8"/>
    <p:sldLayoutId id="2147483748" r:id="rId9"/>
    <p:sldLayoutId id="2147483725" r:id="rId10"/>
    <p:sldLayoutId id="2147483726" r:id="rId11"/>
  </p:sldLayoutIdLst>
  <p:transition>
    <p:fade/>
  </p:transition>
  <p:txStyles>
    <p:titleStyle>
      <a:lvl1pPr algn="l" rtl="0" fontAlgn="base">
        <a:spcBef>
          <a:spcPct val="0"/>
        </a:spcBef>
        <a:spcAft>
          <a:spcPct val="0"/>
        </a:spcAft>
        <a:defRPr sz="4000" kern="1200" spc="-100">
          <a:solidFill>
            <a:srgbClr val="C1EEFF"/>
          </a:solidFill>
          <a:latin typeface="+mj-lt"/>
          <a:ea typeface="+mj-ea"/>
          <a:cs typeface="+mj-cs"/>
        </a:defRPr>
      </a:lvl1pPr>
      <a:lvl2pPr algn="l" rtl="0" fontAlgn="base">
        <a:spcBef>
          <a:spcPct val="0"/>
        </a:spcBef>
        <a:spcAft>
          <a:spcPct val="0"/>
        </a:spcAft>
        <a:defRPr sz="4000">
          <a:solidFill>
            <a:srgbClr val="C1EEFF"/>
          </a:solidFill>
          <a:latin typeface="Consolas" pitchFamily="49" charset="0"/>
        </a:defRPr>
      </a:lvl2pPr>
      <a:lvl3pPr algn="l" rtl="0" fontAlgn="base">
        <a:spcBef>
          <a:spcPct val="0"/>
        </a:spcBef>
        <a:spcAft>
          <a:spcPct val="0"/>
        </a:spcAft>
        <a:defRPr sz="4000">
          <a:solidFill>
            <a:srgbClr val="C1EEFF"/>
          </a:solidFill>
          <a:latin typeface="Consolas" pitchFamily="49" charset="0"/>
        </a:defRPr>
      </a:lvl3pPr>
      <a:lvl4pPr algn="l" rtl="0" fontAlgn="base">
        <a:spcBef>
          <a:spcPct val="0"/>
        </a:spcBef>
        <a:spcAft>
          <a:spcPct val="0"/>
        </a:spcAft>
        <a:defRPr sz="4000">
          <a:solidFill>
            <a:srgbClr val="C1EEFF"/>
          </a:solidFill>
          <a:latin typeface="Consolas" pitchFamily="49" charset="0"/>
        </a:defRPr>
      </a:lvl4pPr>
      <a:lvl5pPr algn="l" rtl="0" fontAlgn="base">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3075"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smtClean="0">
                <a:solidFill>
                  <a:schemeClr val="tx1">
                    <a:shade val="50000"/>
                  </a:schemeClr>
                </a:solidFill>
              </a:defRPr>
            </a:lvl1pPr>
          </a:lstStyle>
          <a:p>
            <a:pPr>
              <a:defRPr/>
            </a:pPr>
            <a:fld id="{E24D0A67-F6C6-4D0D-994C-DA38064C65EB}" type="datetimeFigureOut">
              <a:rPr lang="sr-Latn-CS"/>
              <a:pPr>
                <a:defRPr/>
              </a:pPr>
              <a:t>25.3.2018.</a:t>
            </a:fld>
            <a:endParaRPr lang="sr-Cyrl-C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sr-Cyrl-C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smtClean="0">
                <a:solidFill>
                  <a:schemeClr val="tx1">
                    <a:shade val="50000"/>
                  </a:schemeClr>
                </a:solidFill>
              </a:defRPr>
            </a:lvl1pPr>
          </a:lstStyle>
          <a:p>
            <a:pPr>
              <a:defRPr/>
            </a:pPr>
            <a:fld id="{154EF7EC-FBC5-4B10-AE9E-99ED8F305703}" type="slidenum">
              <a:rPr lang="sr-Cyrl-CS"/>
              <a:pPr>
                <a:defRPr/>
              </a:pPr>
              <a:t>‹#›</a:t>
            </a:fld>
            <a:endParaRPr lang="sr-Cyrl-CS"/>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49"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fade/>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098"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smtClean="0">
                <a:solidFill>
                  <a:schemeClr val="tx2"/>
                </a:solidFill>
              </a:defRPr>
            </a:lvl1pPr>
          </a:lstStyle>
          <a:p>
            <a:pPr>
              <a:defRPr/>
            </a:pPr>
            <a:fld id="{FB936901-91CB-4B91-B317-67945C1F9E39}" type="datetimeFigureOut">
              <a:rPr lang="sr-Latn-CS"/>
              <a:pPr>
                <a:defRPr/>
              </a:pPr>
              <a:t>25.3.2018.</a:t>
            </a:fld>
            <a:endParaRPr lang="sr-Cyrl-C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sr-Cyrl-C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smtClean="0">
                <a:solidFill>
                  <a:schemeClr val="tx2"/>
                </a:solidFill>
              </a:defRPr>
            </a:lvl1pPr>
          </a:lstStyle>
          <a:p>
            <a:pPr>
              <a:defRPr/>
            </a:pPr>
            <a:fld id="{EB23B343-7B80-488B-B186-FE07B13BE40C}" type="slidenum">
              <a:rPr lang="sr-Cyrl-CS"/>
              <a:pPr>
                <a:defRPr/>
              </a:pPr>
              <a:t>‹#›</a:t>
            </a:fld>
            <a:endParaRPr lang="sr-Cyrl-C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50" r:id="rId1"/>
    <p:sldLayoutId id="2147483737" r:id="rId2"/>
    <p:sldLayoutId id="2147483751" r:id="rId3"/>
    <p:sldLayoutId id="2147483738" r:id="rId4"/>
    <p:sldLayoutId id="2147483752" r:id="rId5"/>
    <p:sldLayoutId id="2147483739" r:id="rId6"/>
    <p:sldLayoutId id="2147483740" r:id="rId7"/>
    <p:sldLayoutId id="2147483753" r:id="rId8"/>
    <p:sldLayoutId id="2147483754" r:id="rId9"/>
    <p:sldLayoutId id="2147483741" r:id="rId10"/>
    <p:sldLayoutId id="2147483742" r:id="rId11"/>
  </p:sldLayoutIdLst>
  <p:transition>
    <p:random/>
  </p:transition>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9.xml"/><Relationship Id="rId1" Type="http://schemas.openxmlformats.org/officeDocument/2006/relationships/audio" Target="../media/audio1.wav"/><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52.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Related image"/>
          <p:cNvPicPr>
            <a:picLocks noChangeAspect="1" noChangeArrowheads="1"/>
          </p:cNvPicPr>
          <p:nvPr/>
        </p:nvPicPr>
        <p:blipFill>
          <a:blip r:embed="rId3"/>
          <a:srcRect/>
          <a:stretch>
            <a:fillRect/>
          </a:stretch>
        </p:blipFill>
        <p:spPr bwMode="auto">
          <a:xfrm>
            <a:off x="381000" y="42063"/>
            <a:ext cx="8534400" cy="6815937"/>
          </a:xfrm>
          <a:prstGeom prst="rect">
            <a:avLst/>
          </a:prstGeom>
          <a:noFill/>
        </p:spPr>
      </p:pic>
      <p:sp>
        <p:nvSpPr>
          <p:cNvPr id="2050" name="Rectangle 2"/>
          <p:cNvSpPr>
            <a:spLocks noGrp="1" noChangeArrowheads="1"/>
          </p:cNvSpPr>
          <p:nvPr>
            <p:ph type="ctrTitle"/>
          </p:nvPr>
        </p:nvSpPr>
        <p:spPr>
          <a:xfrm>
            <a:off x="1752600" y="152400"/>
            <a:ext cx="7391400" cy="1295400"/>
          </a:xfrm>
          <a:noFill/>
        </p:spPr>
        <p:txBody>
          <a:bodyPr/>
          <a:lstStyle/>
          <a:p>
            <a:pPr eaLnBrk="1" hangingPunct="1">
              <a:defRPr/>
            </a:pPr>
            <a:r>
              <a:rPr lang="sr-Cyrl-CS" dirty="0" smtClean="0"/>
              <a:t>Целокупна библијска прича</a:t>
            </a:r>
            <a:endParaRPr lang="en-US" dirty="0" smtClean="0"/>
          </a:p>
        </p:txBody>
      </p:sp>
      <p:sp>
        <p:nvSpPr>
          <p:cNvPr id="2051" name="Rectangle 3"/>
          <p:cNvSpPr>
            <a:spLocks noGrp="1" noChangeArrowheads="1"/>
          </p:cNvSpPr>
          <p:nvPr>
            <p:ph type="subTitle" idx="1"/>
          </p:nvPr>
        </p:nvSpPr>
        <p:spPr>
          <a:xfrm>
            <a:off x="2514600" y="5486400"/>
            <a:ext cx="6400800" cy="1371600"/>
          </a:xfrm>
        </p:spPr>
        <p:txBody>
          <a:bodyPr/>
          <a:lstStyle/>
          <a:p>
            <a:pPr eaLnBrk="1" hangingPunct="1">
              <a:defRPr/>
            </a:pPr>
            <a:r>
              <a:rPr lang="sr-Cyrl-CS" dirty="0" smtClean="0"/>
              <a:t>ПРАВОСЛАВНИ КАТИХИЗИС</a:t>
            </a:r>
          </a:p>
          <a:p>
            <a:pPr eaLnBrk="1" hangingPunct="1">
              <a:defRPr/>
            </a:pPr>
            <a:r>
              <a:rPr lang="sr-Cyrl-CS" dirty="0" smtClean="0"/>
              <a:t>МАРКО РАДАКОВИЋ</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8229600" cy="1371600"/>
          </a:xfrm>
        </p:spPr>
        <p:txBody>
          <a:bodyPr/>
          <a:lstStyle/>
          <a:p>
            <a:pPr eaLnBrk="1" hangingPunct="1">
              <a:defRPr/>
            </a:pPr>
            <a:r>
              <a:rPr lang="en-US" dirty="0" smtClean="0"/>
              <a:t>B)</a:t>
            </a:r>
            <a:r>
              <a:rPr lang="sr-Cyrl-CS" dirty="0" smtClean="0"/>
              <a:t>проблем</a:t>
            </a:r>
            <a:endParaRPr lang="en-US" dirty="0" smtClean="0"/>
          </a:p>
        </p:txBody>
      </p:sp>
      <p:sp>
        <p:nvSpPr>
          <p:cNvPr id="66563" name="Rectangle 3"/>
          <p:cNvSpPr>
            <a:spLocks noGrp="1" noChangeArrowheads="1"/>
          </p:cNvSpPr>
          <p:nvPr>
            <p:ph type="body" idx="1"/>
          </p:nvPr>
        </p:nvSpPr>
        <p:spPr>
          <a:xfrm>
            <a:off x="457200" y="1066800"/>
            <a:ext cx="8229600" cy="1143000"/>
          </a:xfrm>
        </p:spPr>
        <p:txBody>
          <a:bodyPr/>
          <a:lstStyle/>
          <a:p>
            <a:pPr eaLnBrk="1" hangingPunct="1">
              <a:defRPr/>
            </a:pPr>
            <a:r>
              <a:rPr lang="sr-Cyrl-CS" dirty="0" smtClean="0"/>
              <a:t>Како се људи размножавају, насиље и злочин расте светом</a:t>
            </a:r>
            <a:endParaRPr lang="en-US" dirty="0" smtClean="0"/>
          </a:p>
        </p:txBody>
      </p:sp>
      <p:sp>
        <p:nvSpPr>
          <p:cNvPr id="66565" name="Text Box 5"/>
          <p:cNvSpPr txBox="1">
            <a:spLocks noChangeArrowheads="1"/>
          </p:cNvSpPr>
          <p:nvPr/>
        </p:nvSpPr>
        <p:spPr bwMode="auto">
          <a:xfrm>
            <a:off x="5883275" y="5943600"/>
            <a:ext cx="1874838" cy="369888"/>
          </a:xfrm>
          <a:prstGeom prst="rect">
            <a:avLst/>
          </a:prstGeom>
          <a:noFill/>
          <a:ln w="9525">
            <a:noFill/>
            <a:miter lim="800000"/>
            <a:headEnd/>
            <a:tailEnd/>
          </a:ln>
        </p:spPr>
        <p:txBody>
          <a:bodyPr wrap="none">
            <a:spAutoFit/>
          </a:bodyPr>
          <a:lstStyle/>
          <a:p>
            <a:pPr algn="ctr"/>
            <a:r>
              <a:rPr lang="sr-Cyrl-CS">
                <a:solidFill>
                  <a:schemeClr val="accent1"/>
                </a:solidFill>
              </a:rPr>
              <a:t>Постање</a:t>
            </a:r>
            <a:r>
              <a:rPr lang="en-US">
                <a:solidFill>
                  <a:schemeClr val="accent1"/>
                </a:solidFill>
              </a:rPr>
              <a:t> 5 - 6:5</a:t>
            </a:r>
          </a:p>
        </p:txBody>
      </p:sp>
      <p:pic>
        <p:nvPicPr>
          <p:cNvPr id="26629" name="Picture 7" descr="http://lunalunamag.com/wp-content/uploads/2015/03/massey-violence-584.jpg"/>
          <p:cNvPicPr>
            <a:picLocks noChangeAspect="1" noChangeArrowheads="1"/>
          </p:cNvPicPr>
          <p:nvPr/>
        </p:nvPicPr>
        <p:blipFill>
          <a:blip r:embed="rId3"/>
          <a:srcRect/>
          <a:stretch>
            <a:fillRect/>
          </a:stretch>
        </p:blipFill>
        <p:spPr bwMode="auto">
          <a:xfrm>
            <a:off x="2895600" y="2133600"/>
            <a:ext cx="5562600"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656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6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advAuto="0"/>
      <p:bldP spid="6656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DSCN1109.JPG"/>
          <p:cNvPicPr>
            <a:picLocks noChangeAspect="1"/>
          </p:cNvPicPr>
          <p:nvPr/>
        </p:nvPicPr>
        <p:blipFill>
          <a:blip r:embed="rId3"/>
          <a:srcRect/>
          <a:stretch>
            <a:fillRect/>
          </a:stretch>
        </p:blipFill>
        <p:spPr bwMode="auto">
          <a:xfrm>
            <a:off x="20638" y="1163638"/>
            <a:ext cx="9102725" cy="4530725"/>
          </a:xfrm>
          <a:prstGeom prst="rect">
            <a:avLst/>
          </a:prstGeom>
          <a:noFill/>
          <a:ln w="9525">
            <a:noFill/>
            <a:miter lim="800000"/>
            <a:headEnd/>
            <a:tailEnd/>
          </a:ln>
        </p:spPr>
      </p:pic>
      <p:pic>
        <p:nvPicPr>
          <p:cNvPr id="5" name="torn_thndrstrike.wav">
            <a:hlinkClick r:id="" action="ppaction://media"/>
          </p:cNvPr>
          <p:cNvPicPr>
            <a:picLocks noRot="1" noChangeAspect="1"/>
          </p:cNvPicPr>
          <p:nvPr>
            <a:wavAudioFile r:embed="rId1" name="torn_thndrstrike.wav"/>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
        <p:nvSpPr>
          <p:cNvPr id="27652" name="Rectangle 3"/>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r>
              <a:rPr lang="sr-Cyrl-CS" sz="2400" b="1"/>
              <a:t>Бог шаље потоп на земљу од којег се спашава само праведни Ноје са породицом и по пар животиња</a:t>
            </a:r>
            <a:r>
              <a:rPr lang="en-US" sz="2400" b="1"/>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0" y="0"/>
            <a:ext cx="4191000" cy="4114800"/>
          </a:xfrm>
        </p:spPr>
        <p:txBody>
          <a:bodyPr/>
          <a:lstStyle/>
          <a:p>
            <a:pPr eaLnBrk="1" hangingPunct="1">
              <a:defRPr/>
            </a:pPr>
            <a:r>
              <a:rPr lang="sr-Cyrl-CS" dirty="0" smtClean="0"/>
              <a:t>Нојеви потомци игноришу Бога и желе да сазидају кулу као доказ њихове моћи и величине</a:t>
            </a:r>
            <a:endParaRPr lang="en-US" dirty="0" smtClean="0"/>
          </a:p>
        </p:txBody>
      </p:sp>
      <p:sp>
        <p:nvSpPr>
          <p:cNvPr id="56325" name="Text Box 5"/>
          <p:cNvSpPr txBox="1">
            <a:spLocks noChangeArrowheads="1"/>
          </p:cNvSpPr>
          <p:nvPr/>
        </p:nvSpPr>
        <p:spPr bwMode="auto">
          <a:xfrm>
            <a:off x="2209800" y="5943600"/>
            <a:ext cx="1697038" cy="366713"/>
          </a:xfrm>
          <a:prstGeom prst="rect">
            <a:avLst/>
          </a:prstGeom>
          <a:noFill/>
          <a:ln w="9525">
            <a:noFill/>
            <a:miter lim="800000"/>
            <a:headEnd/>
            <a:tailEnd/>
          </a:ln>
        </p:spPr>
        <p:txBody>
          <a:bodyPr wrap="none">
            <a:spAutoFit/>
          </a:bodyPr>
          <a:lstStyle/>
          <a:p>
            <a:pPr algn="ctr"/>
            <a:r>
              <a:rPr lang="en-US">
                <a:solidFill>
                  <a:schemeClr val="accent1"/>
                </a:solidFill>
              </a:rPr>
              <a:t>Genesis 11:1-4</a:t>
            </a:r>
          </a:p>
        </p:txBody>
      </p:sp>
      <p:pic>
        <p:nvPicPr>
          <p:cNvPr id="28676" name="Picture 4" descr="DSCN1113.JPG"/>
          <p:cNvPicPr>
            <a:picLocks noChangeAspect="1"/>
          </p:cNvPicPr>
          <p:nvPr/>
        </p:nvPicPr>
        <p:blipFill>
          <a:blip r:embed="rId3"/>
          <a:srcRect/>
          <a:stretch>
            <a:fillRect/>
          </a:stretch>
        </p:blipFill>
        <p:spPr bwMode="auto">
          <a:xfrm>
            <a:off x="4095750" y="0"/>
            <a:ext cx="504825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tgtEl>
                                          <p:spTgt spid="5632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6325"/>
                                        </p:tgtEl>
                                        <p:attrNameLst>
                                          <p:attrName>style.visibility</p:attrName>
                                        </p:attrNameLst>
                                      </p:cBhvr>
                                      <p:to>
                                        <p:strVal val="visible"/>
                                      </p:to>
                                    </p:set>
                                    <p:animEffect transition="in" filter="fade">
                                      <p:cBhvr>
                                        <p:cTn id="11" dur="10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563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0" y="0"/>
            <a:ext cx="8229600" cy="4114800"/>
          </a:xfrm>
        </p:spPr>
        <p:txBody>
          <a:bodyPr/>
          <a:lstStyle/>
          <a:p>
            <a:pPr eaLnBrk="1" hangingPunct="1">
              <a:defRPr/>
            </a:pPr>
            <a:r>
              <a:rPr lang="sr-Cyrl-CS" dirty="0" smtClean="0">
                <a:solidFill>
                  <a:schemeClr val="accent4">
                    <a:lumMod val="10000"/>
                  </a:schemeClr>
                </a:solidFill>
              </a:rPr>
              <a:t>Бог их напушта, због чега се још више раздвајају једни од других, да би се временом од тог нејединства створиле многе нације и језици.</a:t>
            </a:r>
            <a:endParaRPr lang="en-US" dirty="0" smtClean="0">
              <a:solidFill>
                <a:schemeClr val="accent4">
                  <a:lumMod val="10000"/>
                </a:schemeClr>
              </a:solidFill>
            </a:endParaRPr>
          </a:p>
        </p:txBody>
      </p:sp>
      <p:pic>
        <p:nvPicPr>
          <p:cNvPr id="55300" name="Picture 4"/>
          <p:cNvPicPr>
            <a:picLocks noChangeAspect="1" noChangeArrowheads="1"/>
          </p:cNvPicPr>
          <p:nvPr/>
        </p:nvPicPr>
        <p:blipFill>
          <a:blip r:embed="rId3"/>
          <a:srcRect/>
          <a:stretch>
            <a:fillRect/>
          </a:stretch>
        </p:blipFill>
        <p:spPr bwMode="auto">
          <a:xfrm>
            <a:off x="0" y="2070100"/>
            <a:ext cx="9144000" cy="3968750"/>
          </a:xfrm>
          <a:prstGeom prst="rect">
            <a:avLst/>
          </a:prstGeom>
          <a:noFill/>
          <a:ln w="9525">
            <a:noFill/>
            <a:miter lim="800000"/>
            <a:headEnd/>
            <a:tailEnd/>
          </a:ln>
        </p:spPr>
      </p:pic>
      <p:sp>
        <p:nvSpPr>
          <p:cNvPr id="55301" name="Text Box 5"/>
          <p:cNvSpPr txBox="1">
            <a:spLocks noChangeArrowheads="1"/>
          </p:cNvSpPr>
          <p:nvPr/>
        </p:nvSpPr>
        <p:spPr bwMode="auto">
          <a:xfrm>
            <a:off x="5165725" y="5943600"/>
            <a:ext cx="2225675" cy="366713"/>
          </a:xfrm>
          <a:prstGeom prst="rect">
            <a:avLst/>
          </a:prstGeom>
          <a:noFill/>
          <a:ln w="9525">
            <a:noFill/>
            <a:miter lim="800000"/>
            <a:headEnd/>
            <a:tailEnd/>
          </a:ln>
        </p:spPr>
        <p:txBody>
          <a:bodyPr wrap="none">
            <a:spAutoFit/>
          </a:bodyPr>
          <a:lstStyle/>
          <a:p>
            <a:pPr algn="ctr"/>
            <a:r>
              <a:rPr lang="en-US">
                <a:solidFill>
                  <a:schemeClr val="accent1"/>
                </a:solidFill>
              </a:rPr>
              <a:t>Genesis 10; 11:5-11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1000"/>
                                        <p:tgtEl>
                                          <p:spTgt spid="552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5300"/>
                                        </p:tgtEl>
                                        <p:attrNameLst>
                                          <p:attrName>style.visibility</p:attrName>
                                        </p:attrNameLst>
                                      </p:cBhvr>
                                      <p:to>
                                        <p:strVal val="visible"/>
                                      </p:to>
                                    </p:set>
                                    <p:animEffect transition="in" filter="fade">
                                      <p:cBhvr>
                                        <p:cTn id="10" dur="1000"/>
                                        <p:tgtEl>
                                          <p:spTgt spid="5530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5301"/>
                                        </p:tgtEl>
                                        <p:attrNameLst>
                                          <p:attrName>style.visibility</p:attrName>
                                        </p:attrNameLst>
                                      </p:cBhvr>
                                      <p:to>
                                        <p:strVal val="visible"/>
                                      </p:to>
                                    </p:set>
                                    <p:animEffect transition="in" filter="fade">
                                      <p:cBhvr>
                                        <p:cTn id="14" dur="10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5530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28600" y="381000"/>
            <a:ext cx="8229600" cy="1600200"/>
          </a:xfrm>
        </p:spPr>
        <p:txBody>
          <a:bodyPr/>
          <a:lstStyle/>
          <a:p>
            <a:pPr eaLnBrk="1" hangingPunct="1">
              <a:defRPr/>
            </a:pPr>
            <a:r>
              <a:rPr lang="sr-Cyrl-CS" dirty="0" smtClean="0"/>
              <a:t>Да закључимо: људи су се одвојили од Бога, уништавали своје животе и свет, и то су чинили стално, изнова.</a:t>
            </a:r>
            <a:endParaRPr lang="en-US" dirty="0" smtClean="0"/>
          </a:p>
        </p:txBody>
      </p:sp>
      <p:pic>
        <p:nvPicPr>
          <p:cNvPr id="30723" name="Picture 4" descr="http://r.ddmcdn.com/s_f/o_1/DSC/uploads/2014/05/125113811524512908000601197_AncientViolence.jpg"/>
          <p:cNvPicPr>
            <a:picLocks noChangeAspect="1" noChangeArrowheads="1"/>
          </p:cNvPicPr>
          <p:nvPr/>
        </p:nvPicPr>
        <p:blipFill>
          <a:blip r:embed="rId3"/>
          <a:srcRect/>
          <a:stretch>
            <a:fillRect/>
          </a:stretch>
        </p:blipFill>
        <p:spPr bwMode="auto">
          <a:xfrm>
            <a:off x="228600" y="1905000"/>
            <a:ext cx="8610600" cy="4843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dirty="0" smtClean="0"/>
              <a:t>B) </a:t>
            </a:r>
            <a:r>
              <a:rPr lang="sr-Cyrl-CS" dirty="0" smtClean="0"/>
              <a:t>Проблем</a:t>
            </a:r>
            <a:endParaRPr lang="en-US" dirty="0" smtClean="0"/>
          </a:p>
        </p:txBody>
      </p:sp>
      <p:sp>
        <p:nvSpPr>
          <p:cNvPr id="67587" name="Rectangle 3"/>
          <p:cNvSpPr>
            <a:spLocks noGrp="1" noChangeArrowheads="1"/>
          </p:cNvSpPr>
          <p:nvPr>
            <p:ph type="body" idx="1"/>
          </p:nvPr>
        </p:nvSpPr>
        <p:spPr>
          <a:xfrm>
            <a:off x="457200" y="1981200"/>
            <a:ext cx="8229600" cy="1752600"/>
          </a:xfrm>
        </p:spPr>
        <p:txBody>
          <a:bodyPr/>
          <a:lstStyle/>
          <a:p>
            <a:pPr eaLnBrk="1" hangingPunct="1">
              <a:defRPr/>
            </a:pPr>
            <a:r>
              <a:rPr lang="sr-Cyrl-CS" dirty="0" smtClean="0">
                <a:solidFill>
                  <a:srgbClr val="FFFF66"/>
                </a:solidFill>
              </a:rPr>
              <a:t>Како може свет покварених људи у раздвојеним народима да се обрати Богу и не протраћи дар живота? </a:t>
            </a:r>
            <a:endParaRPr lang="en-US" dirty="0" smtClean="0">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1000"/>
                                        <p:tgtEl>
                                          <p:spTgt spid="67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http://www.srbel.net/wp-content/uploads/2013/02/Avram.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482" name="Rectangle 2"/>
          <p:cNvSpPr>
            <a:spLocks noGrp="1" noChangeArrowheads="1"/>
          </p:cNvSpPr>
          <p:nvPr>
            <p:ph type="title"/>
          </p:nvPr>
        </p:nvSpPr>
        <p:spPr>
          <a:xfrm>
            <a:off x="3733800" y="381000"/>
            <a:ext cx="4953000" cy="1371600"/>
          </a:xfrm>
        </p:spPr>
        <p:txBody>
          <a:bodyPr/>
          <a:lstStyle/>
          <a:p>
            <a:pPr eaLnBrk="1" hangingPunct="1">
              <a:defRPr/>
            </a:pPr>
            <a:r>
              <a:rPr lang="en-US" sz="3200" dirty="0" smtClean="0"/>
              <a:t>C)</a:t>
            </a:r>
            <a:r>
              <a:rPr lang="sr-Cyrl-CS" sz="3200" dirty="0" smtClean="0"/>
              <a:t> РЕШЕЊЕ: ПРВА ФАЗА – Бог бира Аврама и остале патријархе</a:t>
            </a:r>
            <a:endParaRPr lang="en-US" sz="3200" dirty="0" smtClean="0"/>
          </a:p>
        </p:txBody>
      </p:sp>
      <p:sp>
        <p:nvSpPr>
          <p:cNvPr id="20483" name="Rectangle 3"/>
          <p:cNvSpPr>
            <a:spLocks noGrp="1" noChangeArrowheads="1"/>
          </p:cNvSpPr>
          <p:nvPr>
            <p:ph type="body" idx="1"/>
          </p:nvPr>
        </p:nvSpPr>
        <p:spPr>
          <a:xfrm>
            <a:off x="3429000" y="1905000"/>
            <a:ext cx="5715000" cy="4114800"/>
          </a:xfrm>
        </p:spPr>
        <p:txBody>
          <a:bodyPr/>
          <a:lstStyle/>
          <a:p>
            <a:pPr eaLnBrk="1" hangingPunct="1">
              <a:defRPr/>
            </a:pPr>
            <a:r>
              <a:rPr lang="sr-Cyrl-CS" dirty="0" smtClean="0"/>
              <a:t>Бог се обраћа Авраму обећавајући да ће му дати потомство кроз које ће благословити све народе. Ово је савез Бога са Аврамом и његовим потомцима.</a:t>
            </a:r>
          </a:p>
        </p:txBody>
      </p:sp>
      <p:sp>
        <p:nvSpPr>
          <p:cNvPr id="20485" name="Text Box 5"/>
          <p:cNvSpPr txBox="1">
            <a:spLocks noChangeArrowheads="1"/>
          </p:cNvSpPr>
          <p:nvPr/>
        </p:nvSpPr>
        <p:spPr bwMode="auto">
          <a:xfrm>
            <a:off x="6477000" y="5943600"/>
            <a:ext cx="1614488" cy="366713"/>
          </a:xfrm>
          <a:prstGeom prst="rect">
            <a:avLst/>
          </a:prstGeom>
          <a:noFill/>
          <a:ln w="9525">
            <a:noFill/>
            <a:miter lim="800000"/>
            <a:headEnd/>
            <a:tailEnd/>
          </a:ln>
        </p:spPr>
        <p:txBody>
          <a:bodyPr wrap="none">
            <a:spAutoFit/>
          </a:bodyPr>
          <a:lstStyle/>
          <a:p>
            <a:pPr algn="ctr"/>
            <a:r>
              <a:rPr lang="en-US">
                <a:solidFill>
                  <a:schemeClr val="accent1"/>
                </a:solidFill>
              </a:rPr>
              <a:t>Genesis 12-20</a:t>
            </a:r>
          </a:p>
        </p:txBody>
      </p:sp>
      <p:sp>
        <p:nvSpPr>
          <p:cNvPr id="20492" name="Text Box 12"/>
          <p:cNvSpPr txBox="1">
            <a:spLocks noChangeArrowheads="1"/>
          </p:cNvSpPr>
          <p:nvPr/>
        </p:nvSpPr>
        <p:spPr bwMode="auto">
          <a:xfrm>
            <a:off x="6702425" y="6303963"/>
            <a:ext cx="1298575" cy="336550"/>
          </a:xfrm>
          <a:prstGeom prst="rect">
            <a:avLst/>
          </a:prstGeom>
          <a:noFill/>
          <a:ln w="9525">
            <a:noFill/>
            <a:miter lim="800000"/>
            <a:headEnd/>
            <a:tailEnd/>
          </a:ln>
        </p:spPr>
        <p:txBody>
          <a:bodyPr wrap="none">
            <a:spAutoFit/>
          </a:bodyPr>
          <a:lstStyle/>
          <a:p>
            <a:r>
              <a:rPr lang="en-US" sz="1600"/>
              <a:t>(~2,000 BC)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485"/>
                                        </p:tgtEl>
                                        <p:attrNameLst>
                                          <p:attrName>style.visibility</p:attrName>
                                        </p:attrNameLst>
                                      </p:cBhvr>
                                      <p:to>
                                        <p:strVal val="visible"/>
                                      </p:to>
                                    </p:set>
                                    <p:animEffect transition="in" filter="fade">
                                      <p:cBhvr>
                                        <p:cTn id="11" dur="1000"/>
                                        <p:tgtEl>
                                          <p:spTgt spid="2048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492"/>
                                        </p:tgtEl>
                                        <p:attrNameLst>
                                          <p:attrName>style.visibility</p:attrName>
                                        </p:attrNameLst>
                                      </p:cBhvr>
                                      <p:to>
                                        <p:strVal val="visible"/>
                                      </p:to>
                                    </p:set>
                                    <p:animEffect transition="in" filter="fade">
                                      <p:cBhvr>
                                        <p:cTn id="14" dur="20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5" grpId="0"/>
      <p:bldP spid="2049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4724400" y="228600"/>
            <a:ext cx="3886200" cy="4114800"/>
          </a:xfrm>
        </p:spPr>
        <p:txBody>
          <a:bodyPr/>
          <a:lstStyle/>
          <a:p>
            <a:pPr eaLnBrk="1" hangingPunct="1">
              <a:defRPr/>
            </a:pPr>
            <a:r>
              <a:rPr lang="sr-Cyrl-CS" dirty="0" smtClean="0"/>
              <a:t>Иако није био савршен, Аврам верује Богу и прати Га, сели се као што му је рекао, иако његова жена и он нису имали потомака.</a:t>
            </a:r>
            <a:endParaRPr lang="en-US" dirty="0" smtClean="0"/>
          </a:p>
        </p:txBody>
      </p:sp>
      <p:sp>
        <p:nvSpPr>
          <p:cNvPr id="57349" name="Text Box 5"/>
          <p:cNvSpPr txBox="1">
            <a:spLocks noChangeArrowheads="1"/>
          </p:cNvSpPr>
          <p:nvPr/>
        </p:nvSpPr>
        <p:spPr bwMode="auto">
          <a:xfrm>
            <a:off x="5176838" y="5943600"/>
            <a:ext cx="1757362" cy="366713"/>
          </a:xfrm>
          <a:prstGeom prst="rect">
            <a:avLst/>
          </a:prstGeom>
          <a:noFill/>
          <a:ln w="9525">
            <a:noFill/>
            <a:miter lim="800000"/>
            <a:headEnd/>
            <a:tailEnd/>
          </a:ln>
        </p:spPr>
        <p:txBody>
          <a:bodyPr wrap="none">
            <a:spAutoFit/>
          </a:bodyPr>
          <a:lstStyle/>
          <a:p>
            <a:pPr algn="ctr"/>
            <a:r>
              <a:rPr lang="en-US">
                <a:solidFill>
                  <a:schemeClr val="accent1"/>
                </a:solidFill>
              </a:rPr>
              <a:t>Genesis 12 - 20</a:t>
            </a:r>
          </a:p>
        </p:txBody>
      </p:sp>
      <p:pic>
        <p:nvPicPr>
          <p:cNvPr id="33796" name="Picture 4" descr="DSCN1075.JPG"/>
          <p:cNvPicPr>
            <a:picLocks noChangeAspect="1"/>
          </p:cNvPicPr>
          <p:nvPr/>
        </p:nvPicPr>
        <p:blipFill>
          <a:blip r:embed="rId3"/>
          <a:srcRect/>
          <a:stretch>
            <a:fillRect/>
          </a:stretch>
        </p:blipFill>
        <p:spPr bwMode="auto">
          <a:xfrm>
            <a:off x="0" y="1014413"/>
            <a:ext cx="4876800" cy="5843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1000"/>
                                        <p:tgtEl>
                                          <p:spTgt spid="5734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7349"/>
                                        </p:tgtEl>
                                        <p:attrNameLst>
                                          <p:attrName>style.visibility</p:attrName>
                                        </p:attrNameLst>
                                      </p:cBhvr>
                                      <p:to>
                                        <p:strVal val="visible"/>
                                      </p:to>
                                    </p:set>
                                    <p:animEffect transition="in" filter="fade">
                                      <p:cBhvr>
                                        <p:cTn id="11" dur="1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573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DSCN1188.JPG"/>
          <p:cNvPicPr>
            <a:picLocks noChangeAspect="1"/>
          </p:cNvPicPr>
          <p:nvPr/>
        </p:nvPicPr>
        <p:blipFill>
          <a:blip r:embed="rId2"/>
          <a:srcRect/>
          <a:stretch>
            <a:fillRect/>
          </a:stretch>
        </p:blipFill>
        <p:spPr bwMode="auto">
          <a:xfrm>
            <a:off x="1524000" y="-25400"/>
            <a:ext cx="5600700" cy="6883400"/>
          </a:xfrm>
          <a:prstGeom prst="rect">
            <a:avLst/>
          </a:prstGeom>
          <a:noFill/>
          <a:ln w="9525">
            <a:noFill/>
            <a:miter lim="800000"/>
            <a:headEnd/>
            <a:tailEnd/>
          </a:ln>
        </p:spPr>
      </p:pic>
      <p:sp>
        <p:nvSpPr>
          <p:cNvPr id="3" name="Freeform 2"/>
          <p:cNvSpPr/>
          <p:nvPr/>
        </p:nvSpPr>
        <p:spPr>
          <a:xfrm>
            <a:off x="2024063" y="2533650"/>
            <a:ext cx="2322512" cy="3933825"/>
          </a:xfrm>
          <a:custGeom>
            <a:avLst/>
            <a:gdLst>
              <a:gd name="connsiteX0" fmla="*/ 659567 w 2323476"/>
              <a:gd name="connsiteY0" fmla="*/ 0 h 3934918"/>
              <a:gd name="connsiteX1" fmla="*/ 1064302 w 2323476"/>
              <a:gd name="connsiteY1" fmla="*/ 1528996 h 3934918"/>
              <a:gd name="connsiteX2" fmla="*/ 1918741 w 2323476"/>
              <a:gd name="connsiteY2" fmla="*/ 2128603 h 3934918"/>
              <a:gd name="connsiteX3" fmla="*/ 1978702 w 2323476"/>
              <a:gd name="connsiteY3" fmla="*/ 3627619 h 3934918"/>
              <a:gd name="connsiteX4" fmla="*/ 1993692 w 2323476"/>
              <a:gd name="connsiteY4" fmla="*/ 3732551 h 3934918"/>
              <a:gd name="connsiteX5" fmla="*/ 0 w 2323476"/>
              <a:gd name="connsiteY5" fmla="*/ 2413416 h 393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3476" h="3934918">
                <a:moveTo>
                  <a:pt x="659567" y="0"/>
                </a:moveTo>
                <a:cubicBezTo>
                  <a:pt x="757003" y="587114"/>
                  <a:pt x="854440" y="1174229"/>
                  <a:pt x="1064302" y="1528996"/>
                </a:cubicBezTo>
                <a:cubicBezTo>
                  <a:pt x="1274164" y="1883763"/>
                  <a:pt x="1766341" y="1778832"/>
                  <a:pt x="1918741" y="2128603"/>
                </a:cubicBezTo>
                <a:cubicBezTo>
                  <a:pt x="2071141" y="2478374"/>
                  <a:pt x="1966210" y="3360294"/>
                  <a:pt x="1978702" y="3627619"/>
                </a:cubicBezTo>
                <a:cubicBezTo>
                  <a:pt x="1991194" y="3894944"/>
                  <a:pt x="2323476" y="3934918"/>
                  <a:pt x="1993692" y="3732551"/>
                </a:cubicBezTo>
                <a:cubicBezTo>
                  <a:pt x="1663908" y="3530184"/>
                  <a:pt x="1091784" y="3812498"/>
                  <a:pt x="0" y="2413416"/>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Cyrl-CS"/>
          </a:p>
        </p:txBody>
      </p:sp>
      <p:sp>
        <p:nvSpPr>
          <p:cNvPr id="5" name="Freeform 4"/>
          <p:cNvSpPr/>
          <p:nvPr/>
        </p:nvSpPr>
        <p:spPr>
          <a:xfrm>
            <a:off x="2652713" y="2547938"/>
            <a:ext cx="1357312" cy="2371725"/>
          </a:xfrm>
          <a:custGeom>
            <a:avLst/>
            <a:gdLst>
              <a:gd name="connsiteX0" fmla="*/ 0 w 1356610"/>
              <a:gd name="connsiteY0" fmla="*/ 0 h 2370944"/>
              <a:gd name="connsiteX1" fmla="*/ 494675 w 1356610"/>
              <a:gd name="connsiteY1" fmla="*/ 1588957 h 2370944"/>
            </a:gdLst>
            <a:ahLst/>
            <a:cxnLst>
              <a:cxn ang="0">
                <a:pos x="connsiteX0" y="connsiteY0"/>
              </a:cxn>
              <a:cxn ang="0">
                <a:pos x="connsiteX1" y="connsiteY1"/>
              </a:cxn>
            </a:cxnLst>
            <a:rect l="l" t="t" r="r" b="b"/>
            <a:pathLst>
              <a:path w="1356610" h="2370944">
                <a:moveTo>
                  <a:pt x="0" y="0"/>
                </a:moveTo>
                <a:cubicBezTo>
                  <a:pt x="678305" y="1185472"/>
                  <a:pt x="1356610" y="2370944"/>
                  <a:pt x="494675" y="158895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Cyrl-CS"/>
          </a:p>
        </p:txBody>
      </p:sp>
      <p:cxnSp>
        <p:nvCxnSpPr>
          <p:cNvPr id="7" name="Straight Connector 6"/>
          <p:cNvCxnSpPr>
            <a:stCxn id="5" idx="0"/>
          </p:cNvCxnSpPr>
          <p:nvPr/>
        </p:nvCxnSpPr>
        <p:spPr>
          <a:xfrm>
            <a:off x="2652713" y="2547938"/>
            <a:ext cx="471487" cy="1414462"/>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2413000" y="1738313"/>
            <a:ext cx="2811463" cy="4840287"/>
          </a:xfrm>
          <a:custGeom>
            <a:avLst/>
            <a:gdLst>
              <a:gd name="connsiteX0" fmla="*/ 0 w 2810657"/>
              <a:gd name="connsiteY0" fmla="*/ 824459 h 4839325"/>
              <a:gd name="connsiteX1" fmla="*/ 614597 w 2810657"/>
              <a:gd name="connsiteY1" fmla="*/ 2443397 h 4839325"/>
              <a:gd name="connsiteX2" fmla="*/ 1319135 w 2810657"/>
              <a:gd name="connsiteY2" fmla="*/ 2953062 h 4839325"/>
              <a:gd name="connsiteX3" fmla="*/ 1454046 w 2810657"/>
              <a:gd name="connsiteY3" fmla="*/ 4542020 h 4839325"/>
              <a:gd name="connsiteX4" fmla="*/ 2593299 w 2810657"/>
              <a:gd name="connsiteY4" fmla="*/ 4736892 h 4839325"/>
              <a:gd name="connsiteX5" fmla="*/ 2758191 w 2810657"/>
              <a:gd name="connsiteY5" fmla="*/ 4047344 h 4839325"/>
              <a:gd name="connsiteX6" fmla="*/ 2638269 w 2810657"/>
              <a:gd name="connsiteY6" fmla="*/ 2593298 h 4839325"/>
              <a:gd name="connsiteX7" fmla="*/ 2638269 w 2810657"/>
              <a:gd name="connsiteY7" fmla="*/ 2578308 h 4839325"/>
              <a:gd name="connsiteX8" fmla="*/ 134912 w 2810657"/>
              <a:gd name="connsiteY8" fmla="*/ 0 h 483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657" h="4839325">
                <a:moveTo>
                  <a:pt x="0" y="824459"/>
                </a:moveTo>
                <a:cubicBezTo>
                  <a:pt x="197370" y="1456544"/>
                  <a:pt x="394741" y="2088630"/>
                  <a:pt x="614597" y="2443397"/>
                </a:cubicBezTo>
                <a:cubicBezTo>
                  <a:pt x="834453" y="2798164"/>
                  <a:pt x="1179227" y="2603292"/>
                  <a:pt x="1319135" y="2953062"/>
                </a:cubicBezTo>
                <a:cubicBezTo>
                  <a:pt x="1459043" y="3302833"/>
                  <a:pt x="1241685" y="4244715"/>
                  <a:pt x="1454046" y="4542020"/>
                </a:cubicBezTo>
                <a:cubicBezTo>
                  <a:pt x="1666407" y="4839325"/>
                  <a:pt x="2375941" y="4819338"/>
                  <a:pt x="2593299" y="4736892"/>
                </a:cubicBezTo>
                <a:cubicBezTo>
                  <a:pt x="2810657" y="4654446"/>
                  <a:pt x="2750696" y="4404610"/>
                  <a:pt x="2758191" y="4047344"/>
                </a:cubicBezTo>
                <a:cubicBezTo>
                  <a:pt x="2765686" y="3690078"/>
                  <a:pt x="2658256" y="2838137"/>
                  <a:pt x="2638269" y="2593298"/>
                </a:cubicBezTo>
                <a:cubicBezTo>
                  <a:pt x="2618282" y="2348459"/>
                  <a:pt x="2638269" y="2578308"/>
                  <a:pt x="2638269" y="2578308"/>
                </a:cubicBezTo>
                <a:cubicBezTo>
                  <a:pt x="2221043" y="2146092"/>
                  <a:pt x="1396584" y="1071797"/>
                  <a:pt x="134912"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Cyrl-CS"/>
          </a:p>
        </p:txBody>
      </p:sp>
      <p:sp>
        <p:nvSpPr>
          <p:cNvPr id="9" name="Arc 8"/>
          <p:cNvSpPr/>
          <p:nvPr/>
        </p:nvSpPr>
        <p:spPr>
          <a:xfrm>
            <a:off x="2362200" y="2514600"/>
            <a:ext cx="381000" cy="5334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Cyrl-CS"/>
          </a:p>
        </p:txBody>
      </p:sp>
      <p:sp>
        <p:nvSpPr>
          <p:cNvPr id="10" name="Arc 9"/>
          <p:cNvSpPr/>
          <p:nvPr/>
        </p:nvSpPr>
        <p:spPr>
          <a:xfrm>
            <a:off x="2362200" y="2514600"/>
            <a:ext cx="685800" cy="9906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Cyrl-CS"/>
          </a:p>
        </p:txBody>
      </p:sp>
      <p:cxnSp>
        <p:nvCxnSpPr>
          <p:cNvPr id="12" name="Straight Connector 11"/>
          <p:cNvCxnSpPr/>
          <p:nvPr/>
        </p:nvCxnSpPr>
        <p:spPr>
          <a:xfrm rot="5400000">
            <a:off x="2324101" y="2628900"/>
            <a:ext cx="228600" cy="3175"/>
          </a:xfrm>
          <a:prstGeom prst="line">
            <a:avLst/>
          </a:prstGeom>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2438400" y="2667000"/>
            <a:ext cx="76200" cy="1524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Cyrl-CS"/>
          </a:p>
        </p:txBody>
      </p:sp>
      <p:sp>
        <p:nvSpPr>
          <p:cNvPr id="14" name="Freeform 13"/>
          <p:cNvSpPr/>
          <p:nvPr/>
        </p:nvSpPr>
        <p:spPr>
          <a:xfrm>
            <a:off x="2428875" y="2220913"/>
            <a:ext cx="3636963" cy="4206875"/>
          </a:xfrm>
          <a:custGeom>
            <a:avLst/>
            <a:gdLst>
              <a:gd name="connsiteX0" fmla="*/ 0 w 3637613"/>
              <a:gd name="connsiteY0" fmla="*/ 342275 h 4207239"/>
              <a:gd name="connsiteX1" fmla="*/ 89941 w 3637613"/>
              <a:gd name="connsiteY1" fmla="*/ 537147 h 4207239"/>
              <a:gd name="connsiteX2" fmla="*/ 89941 w 3637613"/>
              <a:gd name="connsiteY2" fmla="*/ 537147 h 4207239"/>
              <a:gd name="connsiteX3" fmla="*/ 449704 w 3637613"/>
              <a:gd name="connsiteY3" fmla="*/ 1886262 h 4207239"/>
              <a:gd name="connsiteX4" fmla="*/ 1319134 w 3637613"/>
              <a:gd name="connsiteY4" fmla="*/ 2455888 h 4207239"/>
              <a:gd name="connsiteX5" fmla="*/ 1349114 w 3637613"/>
              <a:gd name="connsiteY5" fmla="*/ 3969895 h 4207239"/>
              <a:gd name="connsiteX6" fmla="*/ 2743200 w 3637613"/>
              <a:gd name="connsiteY6" fmla="*/ 3879954 h 4207239"/>
              <a:gd name="connsiteX7" fmla="*/ 2593298 w 3637613"/>
              <a:gd name="connsiteY7" fmla="*/ 2410918 h 4207239"/>
              <a:gd name="connsiteX8" fmla="*/ 3342806 w 3637613"/>
              <a:gd name="connsiteY8" fmla="*/ 1496518 h 4207239"/>
              <a:gd name="connsiteX9" fmla="*/ 3597639 w 3637613"/>
              <a:gd name="connsiteY9" fmla="*/ 207364 h 4207239"/>
              <a:gd name="connsiteX10" fmla="*/ 3582649 w 3637613"/>
              <a:gd name="connsiteY10" fmla="*/ 252334 h 420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7613" h="4207239">
                <a:moveTo>
                  <a:pt x="0" y="342275"/>
                </a:moveTo>
                <a:lnTo>
                  <a:pt x="89941" y="537147"/>
                </a:lnTo>
                <a:lnTo>
                  <a:pt x="89941" y="537147"/>
                </a:lnTo>
                <a:cubicBezTo>
                  <a:pt x="149901" y="761999"/>
                  <a:pt x="244839" y="1566472"/>
                  <a:pt x="449704" y="1886262"/>
                </a:cubicBezTo>
                <a:cubicBezTo>
                  <a:pt x="654569" y="2206052"/>
                  <a:pt x="1169232" y="2108616"/>
                  <a:pt x="1319134" y="2455888"/>
                </a:cubicBezTo>
                <a:cubicBezTo>
                  <a:pt x="1469036" y="2803160"/>
                  <a:pt x="1111770" y="3732551"/>
                  <a:pt x="1349114" y="3969895"/>
                </a:cubicBezTo>
                <a:cubicBezTo>
                  <a:pt x="1586458" y="4207239"/>
                  <a:pt x="2535836" y="4139784"/>
                  <a:pt x="2743200" y="3879954"/>
                </a:cubicBezTo>
                <a:cubicBezTo>
                  <a:pt x="2950564" y="3620125"/>
                  <a:pt x="2493364" y="2808157"/>
                  <a:pt x="2593298" y="2410918"/>
                </a:cubicBezTo>
                <a:cubicBezTo>
                  <a:pt x="2693232" y="2013679"/>
                  <a:pt x="3175416" y="1863777"/>
                  <a:pt x="3342806" y="1496518"/>
                </a:cubicBezTo>
                <a:cubicBezTo>
                  <a:pt x="3510196" y="1129259"/>
                  <a:pt x="3557665" y="414728"/>
                  <a:pt x="3597639" y="207364"/>
                </a:cubicBezTo>
                <a:cubicBezTo>
                  <a:pt x="3637613" y="0"/>
                  <a:pt x="3345305" y="227351"/>
                  <a:pt x="3582649" y="252334"/>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Cyrl-CS"/>
          </a:p>
        </p:txBody>
      </p:sp>
      <p:sp>
        <p:nvSpPr>
          <p:cNvPr id="15" name="Arc 14"/>
          <p:cNvSpPr/>
          <p:nvPr/>
        </p:nvSpPr>
        <p:spPr>
          <a:xfrm>
            <a:off x="2438400" y="2514600"/>
            <a:ext cx="381000" cy="10668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Cyrl-CS"/>
          </a:p>
        </p:txBody>
      </p:sp>
      <p:sp>
        <p:nvSpPr>
          <p:cNvPr id="16" name="Arc 15"/>
          <p:cNvSpPr/>
          <p:nvPr/>
        </p:nvSpPr>
        <p:spPr>
          <a:xfrm>
            <a:off x="2438400" y="2590800"/>
            <a:ext cx="762000" cy="14478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Cyrl-CS"/>
          </a:p>
        </p:txBody>
      </p:sp>
      <p:sp>
        <p:nvSpPr>
          <p:cNvPr id="17" name="Freeform 16"/>
          <p:cNvSpPr/>
          <p:nvPr/>
        </p:nvSpPr>
        <p:spPr>
          <a:xfrm>
            <a:off x="2398713" y="2278063"/>
            <a:ext cx="3614737" cy="4052887"/>
          </a:xfrm>
          <a:custGeom>
            <a:avLst/>
            <a:gdLst>
              <a:gd name="connsiteX0" fmla="*/ 44970 w 3615127"/>
              <a:gd name="connsiteY0" fmla="*/ 254833 h 4052341"/>
              <a:gd name="connsiteX1" fmla="*/ 509665 w 3615127"/>
              <a:gd name="connsiteY1" fmla="*/ 1813810 h 4052341"/>
              <a:gd name="connsiteX2" fmla="*/ 1289153 w 3615127"/>
              <a:gd name="connsiteY2" fmla="*/ 2383436 h 4052341"/>
              <a:gd name="connsiteX3" fmla="*/ 1439055 w 3615127"/>
              <a:gd name="connsiteY3" fmla="*/ 3792511 h 4052341"/>
              <a:gd name="connsiteX4" fmla="*/ 2773180 w 3615127"/>
              <a:gd name="connsiteY4" fmla="*/ 3837482 h 4052341"/>
              <a:gd name="connsiteX5" fmla="*/ 2608288 w 3615127"/>
              <a:gd name="connsiteY5" fmla="*/ 2503357 h 4052341"/>
              <a:gd name="connsiteX6" fmla="*/ 3447737 w 3615127"/>
              <a:gd name="connsiteY6" fmla="*/ 1364105 h 4052341"/>
              <a:gd name="connsiteX7" fmla="*/ 3552668 w 3615127"/>
              <a:gd name="connsiteY7" fmla="*/ 164892 h 4052341"/>
              <a:gd name="connsiteX8" fmla="*/ 3552668 w 3615127"/>
              <a:gd name="connsiteY8" fmla="*/ 374754 h 4052341"/>
              <a:gd name="connsiteX9" fmla="*/ 3552668 w 3615127"/>
              <a:gd name="connsiteY9" fmla="*/ 374754 h 4052341"/>
              <a:gd name="connsiteX10" fmla="*/ 3477717 w 3615127"/>
              <a:gd name="connsiteY10" fmla="*/ 1319134 h 4052341"/>
              <a:gd name="connsiteX11" fmla="*/ 2728209 w 3615127"/>
              <a:gd name="connsiteY11" fmla="*/ 2233534 h 4052341"/>
              <a:gd name="connsiteX12" fmla="*/ 2593298 w 3615127"/>
              <a:gd name="connsiteY12" fmla="*/ 2773180 h 4052341"/>
              <a:gd name="connsiteX13" fmla="*/ 2833140 w 3615127"/>
              <a:gd name="connsiteY13" fmla="*/ 3597639 h 4052341"/>
              <a:gd name="connsiteX14" fmla="*/ 2653258 w 3615127"/>
              <a:gd name="connsiteY14" fmla="*/ 3897443 h 4052341"/>
              <a:gd name="connsiteX15" fmla="*/ 1813809 w 3615127"/>
              <a:gd name="connsiteY15" fmla="*/ 3957403 h 4052341"/>
              <a:gd name="connsiteX16" fmla="*/ 1334124 w 3615127"/>
              <a:gd name="connsiteY16" fmla="*/ 3687580 h 4052341"/>
              <a:gd name="connsiteX17" fmla="*/ 1334124 w 3615127"/>
              <a:gd name="connsiteY17" fmla="*/ 2443397 h 4052341"/>
              <a:gd name="connsiteX18" fmla="*/ 869429 w 3615127"/>
              <a:gd name="connsiteY18" fmla="*/ 2098623 h 4052341"/>
              <a:gd name="connsiteX19" fmla="*/ 479684 w 3615127"/>
              <a:gd name="connsiteY19" fmla="*/ 1813810 h 4052341"/>
              <a:gd name="connsiteX20" fmla="*/ 239842 w 3615127"/>
              <a:gd name="connsiteY20" fmla="*/ 1109272 h 4052341"/>
              <a:gd name="connsiteX21" fmla="*/ 44970 w 3615127"/>
              <a:gd name="connsiteY21" fmla="*/ 254833 h 405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15127" h="4052341">
                <a:moveTo>
                  <a:pt x="44970" y="254833"/>
                </a:moveTo>
                <a:cubicBezTo>
                  <a:pt x="89941" y="372256"/>
                  <a:pt x="302301" y="1459043"/>
                  <a:pt x="509665" y="1813810"/>
                </a:cubicBezTo>
                <a:cubicBezTo>
                  <a:pt x="717029" y="2168577"/>
                  <a:pt x="1134255" y="2053653"/>
                  <a:pt x="1289153" y="2383436"/>
                </a:cubicBezTo>
                <a:cubicBezTo>
                  <a:pt x="1444051" y="2713219"/>
                  <a:pt x="1191717" y="3550170"/>
                  <a:pt x="1439055" y="3792511"/>
                </a:cubicBezTo>
                <a:cubicBezTo>
                  <a:pt x="1686393" y="4034852"/>
                  <a:pt x="2578308" y="4052341"/>
                  <a:pt x="2773180" y="3837482"/>
                </a:cubicBezTo>
                <a:cubicBezTo>
                  <a:pt x="2968052" y="3622623"/>
                  <a:pt x="2495862" y="2915586"/>
                  <a:pt x="2608288" y="2503357"/>
                </a:cubicBezTo>
                <a:cubicBezTo>
                  <a:pt x="2720714" y="2091128"/>
                  <a:pt x="3290340" y="1753849"/>
                  <a:pt x="3447737" y="1364105"/>
                </a:cubicBezTo>
                <a:cubicBezTo>
                  <a:pt x="3605134" y="974361"/>
                  <a:pt x="3535180" y="329784"/>
                  <a:pt x="3552668" y="164892"/>
                </a:cubicBezTo>
                <a:cubicBezTo>
                  <a:pt x="3570156" y="0"/>
                  <a:pt x="3552668" y="374754"/>
                  <a:pt x="3552668" y="374754"/>
                </a:cubicBezTo>
                <a:lnTo>
                  <a:pt x="3552668" y="374754"/>
                </a:lnTo>
                <a:cubicBezTo>
                  <a:pt x="3540176" y="532151"/>
                  <a:pt x="3615127" y="1009337"/>
                  <a:pt x="3477717" y="1319134"/>
                </a:cubicBezTo>
                <a:cubicBezTo>
                  <a:pt x="3340307" y="1628931"/>
                  <a:pt x="2875612" y="1991193"/>
                  <a:pt x="2728209" y="2233534"/>
                </a:cubicBezTo>
                <a:cubicBezTo>
                  <a:pt x="2580806" y="2475875"/>
                  <a:pt x="2575809" y="2545829"/>
                  <a:pt x="2593298" y="2773180"/>
                </a:cubicBezTo>
                <a:cubicBezTo>
                  <a:pt x="2610787" y="3000531"/>
                  <a:pt x="2823147" y="3410262"/>
                  <a:pt x="2833140" y="3597639"/>
                </a:cubicBezTo>
                <a:cubicBezTo>
                  <a:pt x="2843133" y="3785016"/>
                  <a:pt x="2823146" y="3837482"/>
                  <a:pt x="2653258" y="3897443"/>
                </a:cubicBezTo>
                <a:cubicBezTo>
                  <a:pt x="2483370" y="3957404"/>
                  <a:pt x="2033665" y="3992380"/>
                  <a:pt x="1813809" y="3957403"/>
                </a:cubicBezTo>
                <a:cubicBezTo>
                  <a:pt x="1593953" y="3922426"/>
                  <a:pt x="1414071" y="3939914"/>
                  <a:pt x="1334124" y="3687580"/>
                </a:cubicBezTo>
                <a:cubicBezTo>
                  <a:pt x="1254177" y="3435246"/>
                  <a:pt x="1411573" y="2708223"/>
                  <a:pt x="1334124" y="2443397"/>
                </a:cubicBezTo>
                <a:cubicBezTo>
                  <a:pt x="1256675" y="2178571"/>
                  <a:pt x="869429" y="2098623"/>
                  <a:pt x="869429" y="2098623"/>
                </a:cubicBezTo>
                <a:cubicBezTo>
                  <a:pt x="727022" y="1993692"/>
                  <a:pt x="584615" y="1978702"/>
                  <a:pt x="479684" y="1813810"/>
                </a:cubicBezTo>
                <a:cubicBezTo>
                  <a:pt x="374753" y="1648918"/>
                  <a:pt x="314793" y="1364105"/>
                  <a:pt x="239842" y="1109272"/>
                </a:cubicBezTo>
                <a:cubicBezTo>
                  <a:pt x="164891" y="854439"/>
                  <a:pt x="0" y="137410"/>
                  <a:pt x="44970" y="254833"/>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Cyrl-CS" dirty="0">
              <a:solidFill>
                <a:srgbClr val="C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0" y="0"/>
            <a:ext cx="8229600" cy="4114800"/>
          </a:xfrm>
        </p:spPr>
        <p:txBody>
          <a:bodyPr/>
          <a:lstStyle/>
          <a:p>
            <a:pPr eaLnBrk="1" hangingPunct="1">
              <a:defRPr/>
            </a:pPr>
            <a:r>
              <a:rPr lang="sr-Cyrl-CS" dirty="0" smtClean="0"/>
              <a:t>Након 25 година чекања Бог дарује Авраму и Сари сина Исака који ће наследити Божије благослове.</a:t>
            </a:r>
            <a:endParaRPr lang="en-US" dirty="0" smtClean="0"/>
          </a:p>
        </p:txBody>
      </p:sp>
      <p:sp>
        <p:nvSpPr>
          <p:cNvPr id="21509" name="Text Box 5"/>
          <p:cNvSpPr txBox="1">
            <a:spLocks noChangeArrowheads="1"/>
          </p:cNvSpPr>
          <p:nvPr/>
        </p:nvSpPr>
        <p:spPr bwMode="auto">
          <a:xfrm>
            <a:off x="5786438" y="5943600"/>
            <a:ext cx="1757362" cy="366713"/>
          </a:xfrm>
          <a:prstGeom prst="rect">
            <a:avLst/>
          </a:prstGeom>
          <a:noFill/>
          <a:ln w="9525">
            <a:noFill/>
            <a:miter lim="800000"/>
            <a:headEnd/>
            <a:tailEnd/>
          </a:ln>
        </p:spPr>
        <p:txBody>
          <a:bodyPr wrap="none">
            <a:spAutoFit/>
          </a:bodyPr>
          <a:lstStyle/>
          <a:p>
            <a:pPr algn="ctr"/>
            <a:r>
              <a:rPr lang="en-US">
                <a:solidFill>
                  <a:schemeClr val="accent1"/>
                </a:solidFill>
              </a:rPr>
              <a:t>Genesis 21 - 24</a:t>
            </a:r>
          </a:p>
        </p:txBody>
      </p:sp>
      <p:sp>
        <p:nvSpPr>
          <p:cNvPr id="21510" name="Text Box 6"/>
          <p:cNvSpPr txBox="1">
            <a:spLocks noChangeArrowheads="1"/>
          </p:cNvSpPr>
          <p:nvPr/>
        </p:nvSpPr>
        <p:spPr bwMode="auto">
          <a:xfrm>
            <a:off x="4168775" y="6216650"/>
            <a:ext cx="4848225" cy="366713"/>
          </a:xfrm>
          <a:prstGeom prst="rect">
            <a:avLst/>
          </a:prstGeom>
          <a:noFill/>
          <a:ln w="9525">
            <a:noFill/>
            <a:miter lim="800000"/>
            <a:headEnd/>
            <a:tailEnd/>
          </a:ln>
        </p:spPr>
        <p:txBody>
          <a:bodyPr wrap="none">
            <a:spAutoFit/>
          </a:bodyPr>
          <a:lstStyle/>
          <a:p>
            <a:pPr algn="ctr"/>
            <a:r>
              <a:rPr lang="en-US">
                <a:solidFill>
                  <a:schemeClr val="hlink"/>
                </a:solidFill>
              </a:rPr>
              <a:t>(Job is set sometime around this time period) </a:t>
            </a:r>
          </a:p>
        </p:txBody>
      </p:sp>
      <p:sp>
        <p:nvSpPr>
          <p:cNvPr id="35845" name="AutoShape 7" descr="data:image/jpeg;base64,/9j/4AAQSkZJRgABAQAAAQABAAD/2wCEAAkGBxQSEhQUExQWFhUXGRwbGBgYGBodGBgdHxwYHB8YGxocHCgiGB8lHRwcIjEiJSkrLi4uGB8zODMsNygtLiwBCgoKDg0OGxAQGzQkICQsNDQ0NCwvLCw0LCwsLCwsLCwsLCwtLCwsLCwsLCwsLCwsLCwsLCwsLCwsLCwsLCwsLP/AABEIANUA7AMBIgACEQEDEQH/xAAbAAACAgMBAAAAAAAAAAAAAAAEBQMGAAECB//EAD8QAAEDAgQDBgQFAgQHAAMAAAECAxEAIQQFEjFBUWEGEyJxgZEyobHBI0JS0fAU4QcVM/FTYnKCkqKyFkPC/8QAGQEAAwEBAQAAAAAAAAAAAAAAAQIDBAAF/8QAKhEAAgICAgEDBAICAwAAAAAAAAECEQMhEjFBEyJRBDJhcZHBgbFC8PH/2gAMAwEAAhEDEQA/APWRWKNYltR4V13J2NXtGemcCtaelEJarvSBSSyJBUGyAN0vzfEhlpbpuEid9ybAepgUxcdSOvpVH/xKzLS20hIkFYWodEkQP/Ij2pVlfgLgqOeyeIU5iHHHb6RPmq0ADgkX9Y5U9yfEaUuuunwLUSkHbh9zv06VVexaXHWn3TAJVpjYX38r29KsGY4fvW2WUExp8XThf1J9qzyaTtlIp9EK+1BKinDtCLy5EJHQA3VWYDOnFKUlYLp5Hw8LwAJo1nLW20gJE2uTuetC4nDkOIWi1xqg7j2vUYZbdFp46VoW/wCbq/qQG0wQCFJkkHzvaIJn9qteXupeTqBBAPC4+VjVLzsFvEqUI8bakqKdpi0+Z40my7O14dCigabgqQJgjbV0vE+tUc5N0gRwJwcz1dSUpNrRyqYu7CImq9lbwebStCtQIB3mOnTypiHkAC8mpdvyL0MQgTUhdgWilisQki9gaiOJSBc1SN10K2M14zy9KEfdm59BQhzCdveonXCqnisnjQrcfJIHhyrsP9BQSbVOldUjhb+5iua8E5eNLs9x5S0o2BiBtudqncXVDzzNS44tufDqAEjc9KrxSWiTk2CZa6oGFkmbRO07RVuy5SAnSdo9TVGYBK1ydKUqgHlFz5jnT/EOBMLuQBMA7zWTNG3orB0Mn32G/gJB3O8itIxLbwhKzI63tz/nKlOLWHGgpqyjx3jnNVfAvaHCpSjMkHjJ4+dpnlU1h5K7H51o9KyA/EJ47fza9WBsVSTidISsbjlx52q2YIkoBM3rX9NJuNMhNUxig1sioE3qUN1pFsZKfJFreVQFZ61IpYqErpFBFHJnZeVWtZIiagU7etDEJ4GaNJC8jTiIN6o/+IKVJWwuJHjTf0P0Bq6zqmT6Uh7eYIOYNZT8bRStPob/ACmpSm3qh0iqZS4sShskJWPEORmfIyDB8qvGAa0IF7kC/pVI7PY0W1fm8QPO23nV4S8NIVMJjfj7cPKvNzTd0z0Y4opJok0G5JoAPjxIUeo6+VM2wVCSIH5U8T1VyHSkuc4vDsgLfXE7JAlSvIVGNt6G15FuYMJNzPXkfrSPM8OUocOkHWghKxeeSenGjP8ANVqKvwtDXBJ+KIsSSd+gG1c5biDPdqulUAg8JtI8prRFu6YXBqLlHoQ9ncYtuQn8NfECwPmNj6inbGYOOTLpkG4SSmDygGhe0OB0S4LLQqFf8w3n63oLFAiHUC5AJ6ir/cSpRSdWWPvnRssnrJrF417mTHlS7D5hqSINSNvzubevypPch1HHLwH4fNHAdp6UajPFbFHsaU95O1aCo/aiskgPDiraLEzmyVb2o5tc7VT+8tReX5gWzB+H+fOqxzfJmy/S0rgyxYpwJHiIANr2qj52tjSXG1jVsOJN9/rVszPDB9ojpI8+BqlqyhaZUUWAvyPOK0X8GL9gasUkoKQrjJ4GIuKnbzFoMhpck7EnltM0txBCpWm0Jg8pBNQAeMKcB07H+fzekcb7KrXQ/wAjxyUENg6heTw471zmDbLyiAoJPpc8SBSZh4yQixkgnqJv7XopvKShnvVqgz4RNzvtxpPT3aYXL5LF2XbUHFJ3SIuTNr3AO1XzDJlO9eSZRnjjRKSnVJuZM/3969L7ONq06lHe49qEFJTfwLKqGiJBrvXWli9c6a1IkLFdoo/Jq/6ST9q1/wDkJInuHOslI+9LsyxSGUJOqyjpSlMSo7iBYR1oHBZwlxM6eMEzI1RJHP8Ae9TWRMrKFD456rgwqOqkzXLedx8TZHqKVOOKO3GuUYIr/OB6/vRc68nKF9DtvOkKOxHzqdeYtrBCjAIgggj7UtwuXpTYKBPMmjv6XypfWRX0NHnmdZS5hFqUnxYcmUqSZKPPkRw51Zez+OWtAMCQbEmx6gczTxeCTsUgg/MeVef5/gUNPBrvA5rJUlkghLaSTAIHtzt0rNmxxmrRqwylBcXsu3+fyoNoKXF7KSCLnlbYiqm/gcQ/iVup0h2dKEqGrQNrTCRHUHetudm3cMhGKGlKkkK0gadN7JAH5Y4kyZq34jHAsl8K7sLTJUIlJSIIJ4XrL9n27NFKS2jMD2fTh2D3pLjqpK1EkyfP5elVnFJCX06RaQR6HnThIV3aXXcWtslOyoJuOotYihstwYWQtLzTik/lJIKxwJkb8KKjK7Z0ckIxasF7WpPiBIgoMHja9xzjlvekGWnU3pNiPCekW/anvaRJViEEyAYEEXCun84UjKO7W6m9l7nqke9aqMkJ6S/YAlRaUU+vpTJt8g33+QpfmIkBY3FyeldML62NUatATpjhp4SJ40HisadVqGexB1Ji1yKhUZX60igUc7HIxASiTyrbS9SYPGkWa4mClNH4bEStI4UJQ1ZSE1yoe5TnHdqDbh8BsFHgeR86tDiApBBuCIrzvNXkgQrYkJ9+Jpt2f7QkfguCVJ+E/qH71XE9bMX1OKncStuYIoWtMGNVgbHf5/3pk6tfdpCmSqLpKRIUNwFco261a3iy+IWL+3SjsGyhKAgGQBFUaTM9ujzNhKydLelK3XCBN9NtN523PtTrF5I8wpKwS6I8XMxwibDahMOjRmKyTCErFztsD6Xq24ntKxGlMun/AJRYeajagqXYZJvoDyrIu/8AxHG+64JAiYPE2tVwwbWhITcxx41Rl9qHiSU6Up/SL+uo71Lhu1Dx/MPLTXKSXg702X0JismqPi+0r2n/AFEpPQJ1emqarZzArJUt9RUeJcP0BgU3q/CD6I2AadcHiUQ0IEnwqkG453gelayHAlDSSQSVAKUQeMAW5f3NWfM8iZQw6pLLIKW1EEbixvUWVZa33DRLaZKBcqUJt0FZbbRet2Le7P6TPXj61tOHJ/J7cafJwMjwI43CXJn0i1Z/TEbsun/vH2rrGEgwyxumOUE0UzhyDvH/AHGaYulsC+HX6qM+/wC1RMPNi/dPeUyPmTXX+DuRDj8wOHaW4pRPBIKplR2Hr9K8vzIONvKdcOpSiVFV7z9PKrf2rxaFvttoSoBAkhQ/Mefkn60pzhtKxpPFJjz500dBdtWab7TOvDuTcEQBUGJfcVqaSSGjConne1r1XkIUlSDcTEEf2p7leI7waCDKTvxFzIPIHh1rnijHaQyzydKQ9wmI1GXVf1CwPCgSW02gKcUfiI/nCnreRDui6EBGkTYRPPzFA9mXy05C2Q42ZEiNSRaLGKvXaDHJQwNMaTuCOFJGO7BkyJqo9FGcxwdS3+Zbagkk+4PtI9KVZ0mHlK/UlJ+UUc2hKXwkAhLnjT06daC7RWWAd9JA9DRX3CRFDZFwfQfeomEXA4A+/lWj4VpmYIj1F4+tSYgaSDx+3SqjeAbMV6Sk9f59Kkn8QcjUWZplE8r1z3l0K5xRO8guNVqeHmP3pxhj+InoDSkj8UHr/amWFMPeldLoMH7v8mZyrV3g5Qr2/tXQTrShxJhQghXI11imvGrjIoRt0jDK3kTSLpUUkvc/1/ou2TvpdRqUkaxZUc/71DmmBeUsd273aDaADM33PKlORYtxCyG9JKmwYXMSD0vsasDa8StJgszwEKiepmflXcnZJ0UNWEUrEKZ1AqCo1RuY3puns2/+Z6ByCflRLHZt9DhcU42FKJJ0pUq/lamz2XuQCvFPDqlCUx/6mmciaaRTcywi23CjvF7TYQNyIFRNl0bOK+VXc5Ay5HeOOLI2KlXi9vClP1oxvs3hk37pavM2+aq7nHyCmeeJYeVsqb8QD7mK6RhzHidvySmw4RYV6U3hcIIHci3CAflN6PTgMLww9ujdvkKPqIFNkWNbbdQpsNHSsEK0jSSOU8KkZZtAZVAEQVGPrFSu9mlGShxXopX73oUZW8jdRPrB+dZ/VH4WFIwy99GmNoIB966UhR/u5QP9MmfElU9ZPpvRP+XYdKdSiE+Yj2FTeUf06JkNKMQB/wCU1KMKviE0KjF4ZPwha+omi0ZqCISyr/yj5AUrmwe35PL8+fIxj87hce0D7UI8/wCNs8lQfUVN26lGMWqI1kKA5WHHzBoLFf6YP6SFVsjtJgsIw+GSsKbP5VEpPEBVwR7/ACpXjGXMPiCoHTeyvymRJHUX2o7A4mHOvwH0uk+00bmryJAWJbcEE/pI2UPcV1tOjnG42cJzpDyIc8C4AJCrEi09D/em2X5oWUaXtbrRMGVbTF78j1qqf5M5qhMEcFWuPtajci7NPPvhshQbnxEmRpFzAm/tx6UdEi4uOodUXmpKWhHpa4/nClPah4KdbI4oJ+af2NenIy1sNlASBbTblXkOftqaxSWlfkCgPLcGpRdyKR0B41PhBAuDI/nlNbeVOmNudSujw3/3oZoeHqDHkKqMzp0akEUtCvw09LUxC+FL3kxrHCZooDO2lidUbf3ozDuAL1Ei49q4yfCIWlTrpIaRvG6jyteosyzRC/8ASa0JHNRnztAHzrnvQIyph7r6VKBSoH1oLFohvT+pfypa0FEgJMnz+5qwjJnVISqJKblE+LnIJ+K1co0O8vI6YXDrcGDoMHaCCIqwYbOXtWkplXAgWMeXGqg4/wDiJ3sn1mdop0rFFssrCgDruT8IBB396lOJWk4t/BZEP4hX5FAc7JHzrHCpUTpJF7rJ/wDkUJi04k6SNDg58BPreu8E4/q092kq5CBHmaz3LxRGUaDWA4DI036K+k0W226TfSZ5j95qHuMYpJPdgDopBP8A9D+ClWbPKYSS4FdIUCq+0iYSPnXJTA2vgs6FOpgju/KIPvRCe9N+8A6Skx66aU9kghxoOrKgTwIuP2terGHWv1Gklp0ykLa0hKrN3tSihOhM+GfjI5m0J8hPmKkVmby93IEQQIv50mXg3SpRbS6oFX5pAA4AAb+Z50ccpfUNtP8A1KA+VPx+XRn5SbOnFJ/UsnkkmuRh1m/dKjmbn513h8K+3s4L8ASfX4RUzrEJUp95UHeZv0iTSOkO4Nq2DoWgLCXLKOwJBJ8kinDPd8Fz5RQbS8HxWLDc236miGHMKkykpJ5gEn0pOPwNGkeff4pYYJdZWJ8SSL8wbf8A1SJiFNxzFXL/ABUhbLakTCVRtzB/YVTcvA0A9OFbsTuCB5An/CtKtgoD/wAh/PnTbMwFs6jwIPpsfr8qEzBnWgxuLpHWicuWHG4N9Q/nlTy8MaHlHWTqKVhtRkboVz6VcsMhQCXW7KTuB/ONULBPwrQ5YDZXMg2vwr0Lsw7Bt4gR4hzH6h1pJ62R80WEZwHGe9R8ST4kzt515z/iK6FYrDucFI++1enoyZtJUpP5xBryX/EAKQtCDP4ajB6GCPvSw+4YHJkH+R0oVo+JQ6AgddqLbMigHDDvQirIdmaoJNBZi5KgkC8X+30oxfXiKXFOtRjidI8utMhZdFgyso/o1oN5MmOMHbyn3pJicApMKMJk2KjBPknf61cxgksMJQkgKAkqUJI6kbSTtypLluC/qHR4Su8qWskkDmeA6CgnsWtAmR4FetK/y6wJ4zBNhx2+lOO1Ku7SNKz3SzIT/wANzfUiLjqNr0Sy7+MVAaGWLGbeM+Geu8egqtZ3mPelYBOgOak8r/w+9DtnHTaytSFmNRso9UwZ9RBqfMHO8bQkbFZj23oDBOS2Em3iA9IP2EUzZF9arQIQn9I5+ZrmXhuNFi7NvKLatClAa1AACRymY5zUXaEqbcZWFlKlFQVPKAeNgKD7P98vDaGFBDiFqKvEUkhR1DgZG/t1qVfZrGPq/GdsNVyrVcxMCBwFtoqGlJ3RF23ezhvMn/jWhRFwmZNhHiJG08qKwUvkKIBB+MkzNjKfflRAyp1BGvEOnYf6aQn1PrW2srWyhaiVaZUrVEAAkmQJjj1FLzj4/s6V0MGsK4qEJV8Im9kpTznp0FRvNoQYdxmhXINKUI5yCKW47tAEo7tohRUIWubESbDoIN4oll0AAg/EAq5HEDmZHlRS8tHJfLLw/naeCFHzEUnfxjqlToSE8r/Omz2dQk6W1E8tP1tQC88WgStASLbpNz/OFZotrpGmkL3cWrjq/wC2R9BUJcSeB9TJ+dMmswdfVCRpQPiIF/KefS5p4MsYV4YJPPUZqmvOiEo6pFWRh0qvqjyplhsrB2cN+pH3FcZ/h2sOUlu6iQCkqk3tNzwPyNCYLD4oghZQmfzJMEfw0k7Xk5RXwJe2mIStYYSSQk35SJlRPQ289XKq5hsKUpAMGluLxjxPdKkaCUGAdSiN54/71Kw06BCSJF9OoE+oGx9a2xjxjR0eztSoNx/OQqHAKhxaZtM+9/r9aKDmoFJEKG4P82pc+rQ4k86dbO6dnWcvFtyRdCwDB2tvbhzppkmMcaIUy4E8Qld2z5cRS3OU62geKT8jSxjFlIGk6eh2PUcjXVaBJe49iyTt6CQjENKQrbUm6D68KUf4nhl1tLrSgpWoC3ruKorOdHZU+io+164zDMEqA0KcSRuFKBHKR1iprG1KwN6GOEclCfKhcYPGjzrWVO2IPA8+d63jzCh5iq+Rr0cY9PgnlNQZA4EPBS/hHvPDyPWjFJC/DO/3BpZ3awqwJM+3CiuhX2WrtLi1BJSFDUsjWBcADYTyH1JNBdkHl98UIVYIUpXWNvKliHlJhKhc8D9TzPGjWs5DDSmm0QpQ8azvJ4eQFvM0tao5qjM1zYqbcZBkFUzyM6gJ47fMUmLgMRsOm9qxTcAQSdyT5WHzqJtuVAC+23G/D5mmSSA9kve6NITuDqP0A9po/BlxSgopJ5cB89/Ou8wbbQsJDYComBM8Pi1cZ4nlRWBYUrdcdBH1il5Jqy0YNS4jDBOqYcS5pISqywN+n88qtiMQCPCHoOxMkHyg1VnU6UaSSTxmLU47P4xfdd2kAlB3MkaeG3qPSsmVWuRWePaDFlSyRK9JGykKKPUUix2JWpSklLxSJR/oq0hItKSFTB4WqyoxpPxR6IV+1FYV3UdvcGpLLGO6EeAoOUYoYd1sFC3CnYFEqTqBkwYgTF6CzTLsQVg6V3E3XzJO1oiYjpV97SZ8jDJ0p0l6J0xsnmTFuPtVfwPZ17Ep75SjKyTe5vt8uFasc3P3VRGUa1Y4X2icQothSkqmVKIhI1ceomwvw6Vp/M0uEa3dSk7TeOsAAT5UqxORuuuKdcllBsAofiHYRH5dhvzpjlOETh/9NOpZ4ngPPjepuMY/se2+g45moBIaQ4fJB26SLXod/OX0gkAo6rQek8queAxqdAlQnidr1xmz+ttSUpCjy3vSKeJ+DqmUTFYjUlWpV4JKiekyeVOsHmZLesLTpAMzwjfYxVUXlfeqJWvwixbJKdv1EbzY0wdQlGGXpLWlOkBKOHiEgzfauzcZtL8jY4ONtldxOOQt919Q0hR0pQB4iSBw3kwCeRNROaLktpGkwSCqQd9Mp3PP60O1bxi7i7JP6Z3PpEzTFlMNgJVpTF1HfmT5nf1rU1QIKyBeEKwFIm1xqsfc3I8xSXNQZuINP8JigQe7AKNitZjV/ahMTg0Oi0JJMCFSJ39KMZV2dKCf2gSXe8QBzEesfvSnDHy8jRLBKZHFKhXeCAStUiRJiqEr6IYF4CgeQgj61shRSTAI6mPlNPcNgGnfykDiR7eQJ5UyxfYP4Sy5q1CyViD7g0vNLsZNMqmTvQVDnB9aOxxmP5/NqXrwimXIVEhRT7Wo13aeVN+RV1RyF3BmmjGBdUO9Zb16T4tME3vdJPiHOkjjgBsaYZZnS2wUJVpCtyD89rUmRPjofE1ypssisGl9sPKb7pbRhwRIgjlwH0uOtV8sYdbka1kC9m1f71aBmDQwvdalBxawVk3sPrwqHFqw6tAxCBOkaChRCh0MG+3zrJDI06dm2eO1pX+xNgWUatITaYumPSDQqcL3ZeWlszqIbG4SOpo94paEtggCYHU/zc01exk4LSmASpCU9SsgBPU/mnhR5u/2NOCSV6aEOW5O68dalBGoxrXeTygbXoh5pbK9DghQ2I2V5dauDrCAljCoGpcgq5ADdRI34n1FKe0WCK1O6LoaABvdJuQRO96KzNvfQixRrXYkefmDv/PrTTsli9KHFHYqi29p/eqs3ifAo7Xn6ferN2cyt9xhHdohJlQJO5JVffYVXNH2UQjK5bY/wmMNyV6RvBRtW386DaToV3i+CQOPUiwHmaFPZV9wgOwoTxUNI66QBq9TTzKctaZcDSkg6hIJvcG4ibGL/wC1ZlhXlnSyfB5svLH3Vla1alOKnSN1dABsPoBXruRMlplCVFIO8EEm/Mk3NbxKmUq1CNQEareEbwK877S4944hzS4optEExEVo5ctLwRqtsvLvduHcydoG3OaXZli2WiENt965Itq26k+X1qr5hniwB3TRiTNrTaAZuTvROWZwEp8OHhxRsSPCm3GbjyqKwzStjvJHpD7EFwIBWlCZ/KmSeYmaFZzvEpVCY6kAAdOf85UsQy64sLeXJmwB2HCx9aITjgqQyNURK4lHUgyNcDlx407xRStiKbk6QzfxBcAWtASqRJGypgaiIsaBz/CpRhHoAAgWFvzCoQt1XxOq6jwpnz3PpNF5ovXh3kwJLaojyJrJdTW/JpafE8xD5RqA3JImjMStTqksgwkRq6xw8hStKpUjz+4o5gy7axMn2ED516rRlT8BeJcQVpbSATYX2Hn+1Ozh0qRoIH09jzqrqZ0rBBvq3+9O/wDMAhoqPiIgAczNRyJ6ovja3YlzTArbUSbhQI1fSeRoBlXi9qmxuYPLVClQDwFh/eh2E+OPP71aN1szzq9FiyBXhSDtqI8z9wK9CS+O/wAOgG8GfavN8lTLZ2sbft9/WrflOKH9QXVzCQlKf/ET51LJ2BCLt/l+jEvkWEpcHkoQf/ZPzpfk+FDo1r+AWAP5j+wp92+xSXFpWk/EkIMf9Q+00lW5oS1FgFjyv9d67k3HQ8FvYmzfDht1QHwi4nkaDSq81a8dhA87EfAmVHjPAe/0NZh+ypcSVIM+e5PnTetGMfcwcG3o4wOct90lDiVSPzAJVPooW9KYYZhTwlsaUfqIknyCQaMyzsa2gy4dZ5TKR586uDCQlMAAAdLegrzc/wBTji/Zs3Y55EtlVHZ1a2lJ0RJB1rN7dBP2obLMkLbri3V6m2U+HkFkGSOqU/8A1V3SokGqVlThIHfFSQFq7xKiPErVJTp4iZk8rUMOeU0zncpbZLhnnGFB6w1CwO4SdusmxqV3FJ7ltEguPOErnhvY+Q+hqTE4pCiXXDYWbRxJ/wCJH09+VV5CO8cK1yhLeydlFREAR5fWqpXsu2rV9/8Af9CzOkJClpQLFQA96vvZbP22cGxrkkApAAkwlRA+1UDHMqRiFJWIKfuLH2NMsgQVaROyj6XP2rY1cFZ5s2uTaPU8LmGtKjFhc/t71VDmBcxKnAISCdM8xI1HoRetYjGqaYlN/GEnymCbcpJ9qrmYYpSMOsrIS6oaRFrSZA4yRPleoxXwct9k680DmoFcNiQFC6nCLcbaZracEFAFTihO0Hh/JpPlbQKRIm3oL3j96MwxKwVBehM+EX2578TNaHCuhU0+x+nInEgBMWuAoKVF53md6kTlTq5C3I4fhgpI53JN6ZYTN1EL1tRAGk8wRt5gyKDbD5cUpJVpXczYJtHh5zbhwrCsudppspwh2oneCyNlA1JueZEqPqRJ96IwmHVKpTAJhFtkgcRzJnlwrWVamUJaK06hcm+0n7fStYjOUmwd0qFiAkW9TIEgfMVGXN2uynX4OXsG6CSCknYJiY6m4mpGMM7BCyDIIskDcRzNIcLi8QvEKIekRE6PwyBMJHW8zTZWMfgaQiB8Rm59ItQmpx1aFUl5PLAgpcA4pJHqDRmWn8RZ5CPcj9qIz5goxrhiJPeD1E/WaFy3ZxXp9a9dPlGzOtMxx7xHjvRjSQtbaCfCVX8h/vSh0+JX85U0yvxOddNvM3+lDJqJXDuaReWsgwxgKaHQyQr0vSDP+yPdkPMlSkg7blO3vTpxzUw0ZKSQfFxkA8qUrzVxLfiXIhUpJmABF+e9hWHFkmn2ap4VMhynKNCkJUuAuVW3SnhPnBozBZUt9zUPwmb6S4ZUU/qCRtPCYqvPYpZIhRCYEgwCoDYHikdN6Z4fPXnAQ2AbwNYESIiAAAAK0OM+2Z3OMdQLXmPY8PMhKXoUkykkADyPEVUM1y5zDrbQsTK0wQQpNiL8/lTzA451K0guqXxIEEdRPypsppD2kwCNyFQfURP8FdzrRNRpiHCNSl1X6jYdBTvIkaUQOYpe22JUieo8puOpB+o50xyZyEeSorF9Q3TReHaGqVCNvOs1EnpWO7ngf3rhCq86i9hKFwPpVFzHKHBCFrBWsqCSkGwJJkk+f1q0Zw+UMqI4FP1FIu02YaF6gYhBg8tXEeSQfetX0vJPXn+v/Sc3QRlmBQ1oU4QtZ8KYEDw7qA6c/LnRbeUS4XVGxVq0xxFgSeNoMc6XdnWFuEKV8RAAT/w2/wArfnxJ4mrG5iZJSnZNiRz/ALfzauyzlGTpjKTe2Ubti3pxIPBQ+lDZE4Eh5RVBSU6RzkEn5TR/br/VZ/6D9RVawj+l5yZjTtwmABPufevUw+7Cv0ZcmpFvxuLH9Oqf0gkexJ9qo+LxC33ZVJWo2HBA5en96a5zigB3SPEpUSJngDEew8h1oRnB93ClyFTJ/VHOOUxvv5VTFHirEe9D1/BaMKVIN49k2+dC/wBQCB4SbD06b1Jh8Q0FpKwdCRIBCtBXzvuRwnaOdJ/81KbIFrneLkk8uUU0G92CaXguRceVp/ESAeHHhG9GrS6P/wBqd9vbltRT/YV+xDyHJ4hMDzJKt/ShnOxb/wCVTar3BJ+oTb51meBv4/gp6kRe62krl15J/wCUbRUjGZYVIBBTPVJJ9jXGK7K4lq3dajw0OSP+6QLUmfwjoVp0KTeLjjy2j5/354PDYyyqhkw8XQqNKZXAuJCIurfcm0U0Zw4OmEqMmN9vM1UHsK634lJUlI/MpMJ32maxvM1pMB63l+9Cf08n9rOWV/Id25a0uoUYu2qOcAjf/wAjVcwI8CvOPl/eis0xanVAqVISmAdpkmswGFdWglDalDVeBsIFaMUZRglLsjNrlYpXufOjsqdh5Xp6wf2pkjs4tLS33fCkCUfqUr9MUyyPsk0Wi8pThXplLa0hEqv1JUPKmyNU0zscuMkzl7HrWlbTYKi0QYA8UGLAdJN6rrbhQ4QtILgsNZJCSeN+MwKcnNnC4lxWlKwkhe4Uo/8AMBcelV7Fu946pRM3gcPX3mlxwUdJDZMjn2FOvJQZI1r4lR8MTMaePLfcGuU4sqSrh5DYcrbeQ60ColRjjXbzmlR0mLX6TY1Widll7PY06dRSFJIgwfEkbbcqapzRvDpIa8RXNuAtaZ2qoNAKQqVuIVF07I6qmbg7wBvTLKmVEK1i82PO3zqMorbZWOxrl2YanUBRIVrUogxEEBISOe0+lNsJidLy2zYEyPeqVmSe7W0u9rH+c6dKe7yFbKn5jf8AeoZcPJ34aGjOi3Zu6UpbeB8IOlYHI0aFAxFL8pxKX2lIVEkQR15ilOBxSml92onwmL8uB9q894uSryi3KmWDM2NbK0jcg+9eeYFZxBaCuBgjmRET7j2r0Rx/wKVwAJrz7s6B/VmPhkq+/wB/lVvpLUJ/gXJ2i6KdLDcIEuuWQOMndR6CjWWA0hKJk7k8SeJoHKlBbylxtYHkOVGJJU561kya1/JWCvZVO3gnEtCLBv7mqkGyouFIJIkmOQF7dKt/bMzi0jk39Sr340s7KohDrsgeIJk7DUQJ67H6V6/08uOCLMk1cgNtxadGpXxNSkfqAETzsQazNknug7wkIjpGqfUijXsKnEvDROm2g8mkW489/wDuovtm4hLQahIUFJXHQkj61RzqcUl2KlplNW6YKQTB3E29q4aakb1MvDxB2BAM+Zo84FIKhFpEWn8oNaLSJ02e04LBpw7ZWXFJQJJ1uGI6CRPkaVYXO8QVl0sqUj8qYSkwdiSoyD0A96lczPBrWnu0pU5wKipSSeBSPzmfzCw50zxrDpSNTyBb9KQI8zPWsTlXRTjZWWMc844vUp1IJsylJcQkbeIkdfh26UK72ecW5rWoNtjgoJE8YCJIT6xRmZ9otAUxh41gwVxAkiSonYAcTP2oHLsXh0CJ/qcQtV1nhte5MDkBcyNuDWgJMct5ZqSoKS002Y+FQUo+umE+k+dYyMOyhSGW4SN1qTKdXCAfiJPL3rbmJSCoEwECVE7IHluSTYfSkWb5mXUNBrW2pwK0lV1WiYAPHbVsBNKpu9B4g+JzZXeAPYdkH8rhkSCfhjc77f700wOYsJaUS9IVMagEpABgpQIEj57VV0oYw+h1/wDHcP8ApIEQLwCQLAT5zTPLset7E/06gDpHeOK+IhRjwJmyYkC3707BSCMszBslZT4UXSkFZKlHklBJj0FdKzEpBc7kFRJTqACZ/TM3EgXJ41E47hXn1NBKVQY1T4pB4QJgEfFPC1V7PM/U8pTLQ/DCxfYwmNp5mTQUOUjrpEXanGy4gBGlXEFUqEx8UWvHtyqujaedEPNEqvvxJ+vOa5cTKUAfpFaoqlRM02NKSo/z+RPpQzbhCtW/3onGKjSkcLnzO3y+tCKFFDMcJxCQEpsEqTcngeH0pjhHyO7TMFJ0niCOYPtSFDpO4kcQeHly8qaYGJE/D14danKOikZ70GdrGCGweSh9CKhy/FApEK4gH0FjH/qfSn7rYeQWtSAsoEa1QFEGR79ar+L7MONKBkIn/mBFuMpmownFxpsfJGV3RZcmOlernTrG4FCyHSQiAZJ4jrVaYISkKKh4b+EiZjh/OFduvF3xPKhpNwn8vmeZmsmTG5T5JhTSWw7EZikNLCNa0kbkQj0J3qp5C7pKlAgqIuOI996dYhDuJOhlBCCPjUISB0HGneS9h20p8QKydybD0FVhxxwafbDxcmibJWtLYOkib3o7Ap1GwNCZn2cZaTYKbMWKVqHqb1SXcQtC9KHXR1Dihb3rN6HqydMs9RsYdq1RjFA/lbH/APRqvsY3QwpmJLpSZn4dKtXzonEgJQpXT1PU86XtNEQDuYE9Jkx6CvTxwSgovx/RjydhOIzDu1lKBACSiTuQSNXzEeQNSv5ilbLhcguK0hI6C5UTwkknnXRyIqQHVKGgJEjjtJ+59K3keTpdXBkJgRYyTP8Aeubh38AqSYvxBHdkTdJHqIMU5UsEJgRCQLdLTQ+fZaG3UtoJMoMz8pjjv8qiwqFKTuLWNh+3KKZNSSaOqm0w1rFqwryVMfiOpsqQSkHaPID6UZjcdicSAt3wo8UJEgEAElZTx5AcZHWpMQ820ddvGB4Ei5AgFXLxHieArjGZ7JGkBJKbn9Kd4AHxEkbcbDaanSb6ByYO+1pgzCiu6bGBpSRJ4rlQkcOtHOZkhCVYlAAUlCW2UkcSAkunnx3/AE0qzFRV3RIIQq6UG61TJKlHmtXy5UNm7hhuUyVKNhtpTEIA6GZ6npR42dyD15kVqTh1qKW0hJWYlbhgKAJ34n+bTZhilEYgrCUJToRY8CAUtp85BVyAHWlbWHV3q0Obkd46rkNOqJ5f2qPMsCEDXOpRdAvuTAJ9tvahwVht0ZmDnj779OgAHgYlKI4ARt1rWUYp1PflBlS0nxcZ0nxSeWr3IrpLYUlKlXJKRA/UoalGDubxU7TABcMeEpCRe/5bHkSRPr0p9VQL2SZQjusMpaTC12Eb7WA+UnkaRFYRIBvHvz8uPvVgxWKSmEgiU6DEbaTJHlBuaU5kEKcUQkpRAI53ro9gZClslIgeJcJQPPj967xYT3kJslMAHnpET6xRLSFJIXpNgQm4Agi88Z8uFQAEGfzHjG3RI4D60yew0BvtaiTzk/z0oZKZjmaaNt6EkL3uOg3Mn+cqiwOG2Jty/f6U1igWrSrhHP0o3Dsl2Eg33B6cR5iagSoNvcFJB3gH5bU5wrbCxKHCnppgA8xex8qWc+JSEOXRPl2GkFCkLKzdJCyQenGOcEVacHlaG0/irhShG9jtb/ak2DxrbFmUlRI8bigSSfsKAxGPUpd1yomBxisU1Kb0boJwj7mPWuyeFkkqMTwKbdKcMZThGgCBqIg+KAOHCqwWUpaS8t7wq2HHelGJxok6AVJGyiSAfKglkyasVvFHZ6f/AJ4y3xA+tLsV26AEITNecHFK/wCUfM1GcSubmPSnj9K/LJvPiXiy05p2hdxG4hP2pGkSSTvUBKg5GqRE/wBqKYkm49KvDEodAeX1KS6OsQiyQBqJUIHO8x8qDxmdBzT+GlCwbqBtF7R605wbJU+0N91GfIj71Z0YdANwmBxIAqeTNGDVo543K9lZwqxig0hxpSFJsVIXAWkDwlY3O8T51ZcLl6EAACOpNz60DgMch3ElDYgICiTYaojb1NbznNFYdILrcm+kj4TPA8QRUZuUnxX8BxyhHs47SYJKmzAOqbEDmDM87faqmw+/EtJASeYJuAB9AKsj3aZtxBSfCVJ3FxccxsQaE7PoSWRBmCRvFWwuUYe5E8zTdolRlSVpKlEwlAUR+onUBfcARtW8rwg/qdzZPuYHOt1lNbJUFowKX3luLmwKUjgkAjb0t61Di8IhLrZCR4UkgcLSAOgG8czWVlFvQke0SYzBJCX18ShM9Z4nyml+cYIaGjJJBWb8T4TPmT9a1WUt7Q5CMvFk6jKVo0nlIT87fOniMvSgwNpB9SY+QrKyub9osu0VzB4YLU4ok3UZ63n2n6UT/TjSR1nrWVlPezn4IwzqIvEg+lD4dsTPWsrK69B/5A+YJ1jlKj6VY8PgEhCekevGsrK6T9os+yoYnBArdvsT964ytiSSSYA2FarKq/tOj2PMuy8OAyTFv9t6lx2ECXUJFghBIAAuSFfPw71lZWXk+dFG2xPmj5KUI2SgbcyokkmisG2FJSTtG3Dh+9arK0R0kTn5JceRrICQOE+gN+e9OMr7NofQVLWoReBHtWVlZvqckoQuLHxxT7Ac9ypOHW3pJMpm/Oh8AePmfasrKrhk5Yk2ViqlSHWQpl4nkj607xOCSopUqTGw4efzrKysmZtZB5/Z/k3luWIaWpSBEpj2kz6/agu2TWtpBP5FFURvCZisrKTG28qbIz+1ir/8dZI1AEeLYHgQDH196aZdlTbaNKRaTxO+3PpWqyqyySfkSC2f/9k="/>
          <p:cNvSpPr>
            <a:spLocks noChangeAspect="1" noChangeArrowheads="1"/>
          </p:cNvSpPr>
          <p:nvPr/>
        </p:nvSpPr>
        <p:spPr bwMode="auto">
          <a:xfrm>
            <a:off x="163513" y="-1485900"/>
            <a:ext cx="3429000" cy="3095625"/>
          </a:xfrm>
          <a:prstGeom prst="rect">
            <a:avLst/>
          </a:prstGeom>
          <a:noFill/>
          <a:ln w="9525">
            <a:noFill/>
            <a:miter lim="800000"/>
            <a:headEnd/>
            <a:tailEnd/>
          </a:ln>
        </p:spPr>
        <p:txBody>
          <a:bodyPr/>
          <a:lstStyle/>
          <a:p>
            <a:endParaRPr lang="sr-Cyrl-CS"/>
          </a:p>
        </p:txBody>
      </p:sp>
      <p:pic>
        <p:nvPicPr>
          <p:cNvPr id="35846" name="Picture 9" descr="https://www.lds.org/bc/content/shared/content/images/gospel-library/manual/31118/31118_000_011_03.jpg"/>
          <p:cNvPicPr>
            <a:picLocks noChangeAspect="1" noChangeArrowheads="1"/>
          </p:cNvPicPr>
          <p:nvPr/>
        </p:nvPicPr>
        <p:blipFill>
          <a:blip r:embed="rId3"/>
          <a:srcRect/>
          <a:stretch>
            <a:fillRect/>
          </a:stretch>
        </p:blipFill>
        <p:spPr bwMode="auto">
          <a:xfrm>
            <a:off x="381000" y="1600200"/>
            <a:ext cx="5257800" cy="4746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50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advAuto="0"/>
      <p:bldP spid="21509" grpId="0" autoUpdateAnimBg="0"/>
      <p:bldP spid="2151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sr-Cyrl-CS" sz="4000" dirty="0" smtClean="0"/>
              <a:t>Свето Писмо има изузетан утицај</a:t>
            </a:r>
            <a:r>
              <a:rPr lang="en-US" sz="4000" dirty="0" smtClean="0"/>
              <a:t>.</a:t>
            </a:r>
          </a:p>
        </p:txBody>
      </p:sp>
      <p:sp>
        <p:nvSpPr>
          <p:cNvPr id="7171" name="Rectangle 3"/>
          <p:cNvSpPr>
            <a:spLocks noGrp="1" noChangeArrowheads="1"/>
          </p:cNvSpPr>
          <p:nvPr>
            <p:ph type="body" idx="1"/>
          </p:nvPr>
        </p:nvSpPr>
        <p:spPr>
          <a:xfrm>
            <a:off x="457200" y="1981200"/>
            <a:ext cx="6400800" cy="4114800"/>
          </a:xfrm>
        </p:spPr>
        <p:txBody>
          <a:bodyPr/>
          <a:lstStyle/>
          <a:p>
            <a:pPr eaLnBrk="1" hangingPunct="1">
              <a:lnSpc>
                <a:spcPct val="90000"/>
              </a:lnSpc>
              <a:buFont typeface="Wingdings" pitchFamily="2" charset="2"/>
              <a:buNone/>
              <a:defRPr/>
            </a:pPr>
            <a:r>
              <a:rPr lang="sr-Latn-CS" dirty="0" smtClean="0"/>
              <a:t>M</a:t>
            </a:r>
            <a:r>
              <a:rPr lang="sr-Cyrl-CS" dirty="0" smtClean="0"/>
              <a:t>илиони људи широм света тврде да су кроз читање Библије и светотајински живот променили живот.</a:t>
            </a:r>
            <a:endParaRPr lang="en-US" dirty="0" smtClean="0"/>
          </a:p>
        </p:txBody>
      </p:sp>
      <p:pic>
        <p:nvPicPr>
          <p:cNvPr id="130050" name="Picture 2" descr="Image result for мали вход"/>
          <p:cNvPicPr>
            <a:picLocks noChangeAspect="1" noChangeArrowheads="1"/>
          </p:cNvPicPr>
          <p:nvPr/>
        </p:nvPicPr>
        <p:blipFill>
          <a:blip r:embed="rId3"/>
          <a:srcRect/>
          <a:stretch>
            <a:fillRect/>
          </a:stretch>
        </p:blipFill>
        <p:spPr bwMode="auto">
          <a:xfrm>
            <a:off x="4343400" y="3495674"/>
            <a:ext cx="4486275" cy="33623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sr-Cyrl-CS"/>
          </a:p>
        </p:txBody>
      </p:sp>
      <p:sp>
        <p:nvSpPr>
          <p:cNvPr id="3" name="Content Placeholder 2"/>
          <p:cNvSpPr>
            <a:spLocks noGrp="1"/>
          </p:cNvSpPr>
          <p:nvPr>
            <p:ph idx="1"/>
          </p:nvPr>
        </p:nvSpPr>
        <p:spPr/>
        <p:txBody>
          <a:bodyPr/>
          <a:lstStyle/>
          <a:p>
            <a:pPr>
              <a:defRPr/>
            </a:pPr>
            <a:endParaRPr lang="sr-Cyrl-CS"/>
          </a:p>
        </p:txBody>
      </p:sp>
      <p:pic>
        <p:nvPicPr>
          <p:cNvPr id="36868" name="Picture 3" descr="DSCN1076.JPG"/>
          <p:cNvPicPr>
            <a:picLocks noChangeAspect="1"/>
          </p:cNvPicPr>
          <p:nvPr/>
        </p:nvPicPr>
        <p:blipFill>
          <a:blip r:embed="rId2"/>
          <a:srcRect/>
          <a:stretch>
            <a:fillRect/>
          </a:stretch>
        </p:blipFill>
        <p:spPr bwMode="auto">
          <a:xfrm>
            <a:off x="0" y="533400"/>
            <a:ext cx="5199063" cy="60610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0" y="0"/>
            <a:ext cx="4038600" cy="4114800"/>
          </a:xfrm>
        </p:spPr>
        <p:txBody>
          <a:bodyPr/>
          <a:lstStyle/>
          <a:p>
            <a:pPr eaLnBrk="1" hangingPunct="1">
              <a:defRPr/>
            </a:pPr>
            <a:r>
              <a:rPr lang="sr-Cyrl-CS" dirty="0" smtClean="0">
                <a:solidFill>
                  <a:schemeClr val="accent4">
                    <a:lumMod val="10000"/>
                  </a:schemeClr>
                </a:solidFill>
              </a:rPr>
              <a:t>Када је одрастао Исак добија два сина: Јакова и Исава. Иако је и брата прешао за благослов, Бог бира Јакова да наследи Његов благослов.</a:t>
            </a:r>
            <a:endParaRPr lang="en-US" dirty="0" smtClean="0">
              <a:solidFill>
                <a:schemeClr val="accent4">
                  <a:lumMod val="10000"/>
                </a:schemeClr>
              </a:solidFill>
            </a:endParaRPr>
          </a:p>
        </p:txBody>
      </p:sp>
      <p:sp>
        <p:nvSpPr>
          <p:cNvPr id="58373" name="Text Box 5"/>
          <p:cNvSpPr txBox="1">
            <a:spLocks noChangeArrowheads="1"/>
          </p:cNvSpPr>
          <p:nvPr/>
        </p:nvSpPr>
        <p:spPr bwMode="auto">
          <a:xfrm>
            <a:off x="6499225" y="5957888"/>
            <a:ext cx="1757363" cy="366712"/>
          </a:xfrm>
          <a:prstGeom prst="rect">
            <a:avLst/>
          </a:prstGeom>
          <a:noFill/>
          <a:ln w="9525">
            <a:noFill/>
            <a:miter lim="800000"/>
            <a:headEnd/>
            <a:tailEnd/>
          </a:ln>
        </p:spPr>
        <p:txBody>
          <a:bodyPr wrap="none">
            <a:spAutoFit/>
          </a:bodyPr>
          <a:lstStyle/>
          <a:p>
            <a:pPr algn="ctr"/>
            <a:r>
              <a:rPr lang="en-US">
                <a:solidFill>
                  <a:schemeClr val="accent1"/>
                </a:solidFill>
              </a:rPr>
              <a:t>Genesis 25 - 27</a:t>
            </a:r>
          </a:p>
        </p:txBody>
      </p:sp>
      <p:pic>
        <p:nvPicPr>
          <p:cNvPr id="37892" name="Picture 4" descr="DSCN1125.JPG"/>
          <p:cNvPicPr>
            <a:picLocks noChangeAspect="1"/>
          </p:cNvPicPr>
          <p:nvPr/>
        </p:nvPicPr>
        <p:blipFill>
          <a:blip r:embed="rId3"/>
          <a:srcRect/>
          <a:stretch>
            <a:fillRect/>
          </a:stretch>
        </p:blipFill>
        <p:spPr bwMode="auto">
          <a:xfrm>
            <a:off x="3962400" y="0"/>
            <a:ext cx="51816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1000"/>
                                        <p:tgtEl>
                                          <p:spTgt spid="5837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8373"/>
                                        </p:tgtEl>
                                        <p:attrNameLst>
                                          <p:attrName>style.visibility</p:attrName>
                                        </p:attrNameLst>
                                      </p:cBhvr>
                                      <p:to>
                                        <p:strVal val="visible"/>
                                      </p:to>
                                    </p:set>
                                    <p:animEffect transition="in" filter="fade">
                                      <p:cBhvr>
                                        <p:cTn id="11" dur="1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5837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0" y="0"/>
            <a:ext cx="4495800" cy="4114800"/>
          </a:xfrm>
        </p:spPr>
        <p:txBody>
          <a:bodyPr/>
          <a:lstStyle/>
          <a:p>
            <a:pPr eaLnBrk="1" hangingPunct="1">
              <a:defRPr/>
            </a:pPr>
            <a:r>
              <a:rPr lang="sr-Cyrl-CS" dirty="0" smtClean="0">
                <a:solidFill>
                  <a:schemeClr val="accent4">
                    <a:lumMod val="10000"/>
                  </a:schemeClr>
                </a:solidFill>
              </a:rPr>
              <a:t>Јаков је преварант, али Господ га је кроз живот променио и променио је његово име у Израиљ</a:t>
            </a:r>
            <a:endParaRPr lang="en-US" dirty="0" smtClean="0">
              <a:solidFill>
                <a:schemeClr val="accent4">
                  <a:lumMod val="10000"/>
                </a:schemeClr>
              </a:solidFill>
            </a:endParaRPr>
          </a:p>
        </p:txBody>
      </p:sp>
      <p:pic>
        <p:nvPicPr>
          <p:cNvPr id="59396" name="Picture 4" descr="JACOB-ANGEL"/>
          <p:cNvPicPr>
            <a:picLocks noChangeAspect="1" noChangeArrowheads="1"/>
          </p:cNvPicPr>
          <p:nvPr/>
        </p:nvPicPr>
        <p:blipFill>
          <a:blip r:embed="rId3"/>
          <a:srcRect/>
          <a:stretch>
            <a:fillRect/>
          </a:stretch>
        </p:blipFill>
        <p:spPr bwMode="auto">
          <a:xfrm>
            <a:off x="4343400" y="0"/>
            <a:ext cx="4800600" cy="6040438"/>
          </a:xfrm>
          <a:prstGeom prst="rect">
            <a:avLst/>
          </a:prstGeom>
          <a:noFill/>
          <a:ln w="9525">
            <a:noFill/>
            <a:miter lim="800000"/>
            <a:headEnd/>
            <a:tailEnd/>
          </a:ln>
        </p:spPr>
      </p:pic>
      <p:sp>
        <p:nvSpPr>
          <p:cNvPr id="59397" name="Text Box 5"/>
          <p:cNvSpPr txBox="1">
            <a:spLocks noChangeArrowheads="1"/>
          </p:cNvSpPr>
          <p:nvPr/>
        </p:nvSpPr>
        <p:spPr bwMode="auto">
          <a:xfrm>
            <a:off x="6208713" y="5957888"/>
            <a:ext cx="1944687" cy="366712"/>
          </a:xfrm>
          <a:prstGeom prst="rect">
            <a:avLst/>
          </a:prstGeom>
          <a:noFill/>
          <a:ln w="9525">
            <a:noFill/>
            <a:miter lim="800000"/>
            <a:headEnd/>
            <a:tailEnd/>
          </a:ln>
        </p:spPr>
        <p:txBody>
          <a:bodyPr wrap="none">
            <a:spAutoFit/>
          </a:bodyPr>
          <a:lstStyle/>
          <a:p>
            <a:pPr algn="ctr"/>
            <a:r>
              <a:rPr lang="en-US">
                <a:solidFill>
                  <a:schemeClr val="accent1"/>
                </a:solidFill>
              </a:rPr>
              <a:t>Genesis 28-35:15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9396"/>
                                        </p:tgtEl>
                                        <p:attrNameLst>
                                          <p:attrName>style.visibility</p:attrName>
                                        </p:attrNameLst>
                                      </p:cBhvr>
                                      <p:to>
                                        <p:strVal val="visible"/>
                                      </p:to>
                                    </p:set>
                                    <p:animEffect transition="in" filter="fade">
                                      <p:cBhvr>
                                        <p:cTn id="10" dur="1000"/>
                                        <p:tgtEl>
                                          <p:spTgt spid="5939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9397"/>
                                        </p:tgtEl>
                                        <p:attrNameLst>
                                          <p:attrName>style.visibility</p:attrName>
                                        </p:attrNameLst>
                                      </p:cBhvr>
                                      <p:to>
                                        <p:strVal val="visible"/>
                                      </p:to>
                                    </p:set>
                                    <p:animEffect transition="in" filter="fade">
                                      <p:cBhvr>
                                        <p:cTn id="14" dur="10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39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DSCN1133.JPG"/>
          <p:cNvPicPr>
            <a:picLocks noChangeAspect="1"/>
          </p:cNvPicPr>
          <p:nvPr/>
        </p:nvPicPr>
        <p:blipFill>
          <a:blip r:embed="rId3"/>
          <a:srcRect/>
          <a:stretch>
            <a:fillRect/>
          </a:stretch>
        </p:blipFill>
        <p:spPr bwMode="auto">
          <a:xfrm>
            <a:off x="0" y="1066800"/>
            <a:ext cx="8988425" cy="5791200"/>
          </a:xfrm>
          <a:prstGeom prst="rect">
            <a:avLst/>
          </a:prstGeom>
          <a:noFill/>
          <a:ln w="9525">
            <a:noFill/>
            <a:miter lim="800000"/>
            <a:headEnd/>
            <a:tailEnd/>
          </a:ln>
        </p:spPr>
      </p:pic>
      <p:sp>
        <p:nvSpPr>
          <p:cNvPr id="22531" name="Rectangle 3"/>
          <p:cNvSpPr>
            <a:spLocks noGrp="1" noChangeArrowheads="1"/>
          </p:cNvSpPr>
          <p:nvPr>
            <p:ph type="body" idx="1"/>
          </p:nvPr>
        </p:nvSpPr>
        <p:spPr>
          <a:xfrm>
            <a:off x="0" y="0"/>
            <a:ext cx="9144000" cy="1676400"/>
          </a:xfrm>
          <a:gradFill>
            <a:gsLst>
              <a:gs pos="0">
                <a:srgbClr val="5E9EFF"/>
              </a:gs>
              <a:gs pos="39999">
                <a:srgbClr val="85C2FF"/>
              </a:gs>
              <a:gs pos="70000">
                <a:srgbClr val="C4D6EB"/>
              </a:gs>
              <a:gs pos="100000">
                <a:srgbClr val="FFEBFA"/>
              </a:gs>
            </a:gsLst>
            <a:lin ang="5400000" scaled="0"/>
          </a:gradFill>
        </p:spPr>
        <p:txBody>
          <a:bodyPr/>
          <a:lstStyle/>
          <a:p>
            <a:pPr eaLnBrk="1" hangingPunct="1">
              <a:defRPr/>
            </a:pPr>
            <a:r>
              <a:rPr lang="sr-Cyrl-CS" dirty="0" smtClean="0"/>
              <a:t>Израиљ има 12 синова. Јосиф, иако веран Богу, изазива љубомору браће због чега га продају у ропство.</a:t>
            </a:r>
            <a:endParaRPr lang="en-US" dirty="0" smtClean="0"/>
          </a:p>
        </p:txBody>
      </p:sp>
      <p:sp>
        <p:nvSpPr>
          <p:cNvPr id="22534" name="Text Box 6"/>
          <p:cNvSpPr txBox="1">
            <a:spLocks noChangeArrowheads="1"/>
          </p:cNvSpPr>
          <p:nvPr/>
        </p:nvSpPr>
        <p:spPr bwMode="auto">
          <a:xfrm>
            <a:off x="6132513" y="5943600"/>
            <a:ext cx="1944687" cy="366713"/>
          </a:xfrm>
          <a:prstGeom prst="rect">
            <a:avLst/>
          </a:prstGeom>
          <a:noFill/>
          <a:ln w="9525">
            <a:noFill/>
            <a:miter lim="800000"/>
            <a:headEnd/>
            <a:tailEnd/>
          </a:ln>
        </p:spPr>
        <p:txBody>
          <a:bodyPr wrap="none">
            <a:spAutoFit/>
          </a:bodyPr>
          <a:lstStyle/>
          <a:p>
            <a:pPr algn="ctr"/>
            <a:r>
              <a:rPr lang="en-US">
                <a:solidFill>
                  <a:schemeClr val="accent1"/>
                </a:solidFill>
              </a:rPr>
              <a:t>Genesis 35:16-38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1">
                                            <p:bg/>
                                          </p:spTgt>
                                        </p:tgtEl>
                                        <p:attrNameLst>
                                          <p:attrName>style.visibility</p:attrName>
                                        </p:attrNameLst>
                                      </p:cBhvr>
                                      <p:to>
                                        <p:strVal val="visible"/>
                                      </p:to>
                                    </p:set>
                                    <p:animEffect transition="in" filter="fade">
                                      <p:cBhvr>
                                        <p:cTn id="7" dur="1000"/>
                                        <p:tgtEl>
                                          <p:spTgt spid="2253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1000"/>
                                        <p:tgtEl>
                                          <p:spTgt spid="22531">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534"/>
                                        </p:tgtEl>
                                        <p:attrNameLst>
                                          <p:attrName>style.visibility</p:attrName>
                                        </p:attrNameLst>
                                      </p:cBhvr>
                                      <p:to>
                                        <p:strVal val="visible"/>
                                      </p:to>
                                    </p:set>
                                    <p:animEffect transition="in" filter="fade">
                                      <p:cBhvr>
                                        <p:cTn id="16" dur="10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P spid="225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DSCN1150.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0419" name="Rectangle 3"/>
          <p:cNvSpPr>
            <a:spLocks noGrp="1" noChangeArrowheads="1"/>
          </p:cNvSpPr>
          <p:nvPr>
            <p:ph type="body" idx="1"/>
          </p:nvPr>
        </p:nvSpPr>
        <p:spPr>
          <a:xfrm>
            <a:off x="2743200" y="0"/>
            <a:ext cx="6400800" cy="4114800"/>
          </a:xfrm>
        </p:spPr>
        <p:txBody>
          <a:bodyPr/>
          <a:lstStyle/>
          <a:p>
            <a:pPr eaLnBrk="1" hangingPunct="1">
              <a:defRPr/>
            </a:pPr>
            <a:r>
              <a:rPr lang="sr-Cyrl-CS" dirty="0" smtClean="0"/>
              <a:t>Кроз чудесне животна околност Јосиф постаје царев министар, и остала браћа долазе да живе с њим у Египту.</a:t>
            </a:r>
            <a:endParaRPr lang="en-US" dirty="0" smtClean="0"/>
          </a:p>
        </p:txBody>
      </p:sp>
      <p:sp>
        <p:nvSpPr>
          <p:cNvPr id="60421" name="Text Box 5"/>
          <p:cNvSpPr txBox="1">
            <a:spLocks noChangeArrowheads="1"/>
          </p:cNvSpPr>
          <p:nvPr/>
        </p:nvSpPr>
        <p:spPr bwMode="auto">
          <a:xfrm>
            <a:off x="3262313" y="5867400"/>
            <a:ext cx="1614487" cy="366713"/>
          </a:xfrm>
          <a:prstGeom prst="rect">
            <a:avLst/>
          </a:prstGeom>
          <a:noFill/>
          <a:ln w="9525">
            <a:noFill/>
            <a:miter lim="800000"/>
            <a:headEnd/>
            <a:tailEnd/>
          </a:ln>
        </p:spPr>
        <p:txBody>
          <a:bodyPr wrap="none">
            <a:spAutoFit/>
          </a:bodyPr>
          <a:lstStyle/>
          <a:p>
            <a:pPr algn="ctr"/>
            <a:r>
              <a:rPr lang="en-US">
                <a:solidFill>
                  <a:schemeClr val="accent1"/>
                </a:solidFill>
              </a:rPr>
              <a:t>Genesis 39-50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1000"/>
                                        <p:tgtEl>
                                          <p:spTgt spid="604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0421"/>
                                        </p:tgtEl>
                                        <p:attrNameLst>
                                          <p:attrName>style.visibility</p:attrName>
                                        </p:attrNameLst>
                                      </p:cBhvr>
                                      <p:to>
                                        <p:strVal val="visible"/>
                                      </p:to>
                                    </p:set>
                                    <p:animEffect transition="in" filter="fade">
                                      <p:cBhvr>
                                        <p:cTn id="11" dur="10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P spid="604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0" y="0"/>
            <a:ext cx="8229600" cy="4114800"/>
          </a:xfrm>
        </p:spPr>
        <p:txBody>
          <a:bodyPr/>
          <a:lstStyle/>
          <a:p>
            <a:pPr eaLnBrk="1" hangingPunct="1">
              <a:defRPr/>
            </a:pPr>
            <a:r>
              <a:rPr lang="sr-Cyrl-CS" dirty="0" smtClean="0">
                <a:solidFill>
                  <a:srgbClr val="FFFF66"/>
                </a:solidFill>
              </a:rPr>
              <a:t>недоумица: Како Бог може спасити цео свет и повратити људе к Себи кроз ове људе?</a:t>
            </a:r>
            <a:endParaRPr lang="en-US" dirty="0" smtClean="0">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10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pPr eaLnBrk="1" hangingPunct="1">
              <a:defRPr/>
            </a:pPr>
            <a:r>
              <a:rPr lang="sr-Cyrl-CS" dirty="0" smtClean="0"/>
              <a:t>ДРУГИ ДЕО</a:t>
            </a:r>
            <a:br>
              <a:rPr lang="sr-Cyrl-CS" dirty="0" smtClean="0"/>
            </a:br>
            <a:r>
              <a:rPr lang="sr-Cyrl-CS" dirty="0" smtClean="0"/>
              <a:t>СРЕДИНА</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Snapshot(5).bmp"/>
          <p:cNvPicPr>
            <a:picLocks noChangeAspect="1"/>
          </p:cNvPicPr>
          <p:nvPr/>
        </p:nvPicPr>
        <p:blipFill>
          <a:blip r:embed="rId3">
            <a:lum bright="30000" contrast="-46000"/>
          </a:blip>
          <a:stretch>
            <a:fillRect/>
          </a:stretch>
        </p:blipFill>
        <p:spPr bwMode="auto">
          <a:xfrm>
            <a:off x="-1" y="0"/>
            <a:ext cx="9429815" cy="6858000"/>
          </a:xfrm>
          <a:prstGeom prst="rect">
            <a:avLst/>
          </a:prstGeom>
          <a:noFill/>
          <a:ln w="9525">
            <a:noFill/>
            <a:miter lim="800000"/>
            <a:headEnd/>
            <a:tailEnd/>
          </a:ln>
          <a:effectLst>
            <a:softEdge rad="112500"/>
          </a:effectLst>
        </p:spPr>
      </p:pic>
      <p:sp>
        <p:nvSpPr>
          <p:cNvPr id="24578" name="Rectangle 2"/>
          <p:cNvSpPr>
            <a:spLocks noGrp="1" noChangeArrowheads="1"/>
          </p:cNvSpPr>
          <p:nvPr>
            <p:ph type="title"/>
          </p:nvPr>
        </p:nvSpPr>
        <p:spPr/>
        <p:txBody>
          <a:bodyPr/>
          <a:lstStyle/>
          <a:p>
            <a:pPr marL="762000" indent="-762000" eaLnBrk="1" hangingPunct="1">
              <a:buFontTx/>
              <a:buAutoNum type="alphaUcParenR"/>
              <a:defRPr/>
            </a:pPr>
            <a:r>
              <a:rPr lang="sr-Cyrl-CS" sz="4000" dirty="0" smtClean="0"/>
              <a:t>Почетак: Бог поставља Израиљ као изабарани народ</a:t>
            </a:r>
            <a:endParaRPr lang="en-US" sz="4000" dirty="0" smtClean="0"/>
          </a:p>
        </p:txBody>
      </p:sp>
      <p:sp>
        <p:nvSpPr>
          <p:cNvPr id="24579" name="Rectangle 3"/>
          <p:cNvSpPr>
            <a:spLocks noGrp="1" noChangeArrowheads="1"/>
          </p:cNvSpPr>
          <p:nvPr>
            <p:ph type="body" idx="1"/>
          </p:nvPr>
        </p:nvSpPr>
        <p:spPr/>
        <p:txBody>
          <a:bodyPr/>
          <a:lstStyle/>
          <a:p>
            <a:pPr eaLnBrk="1" hangingPunct="1">
              <a:defRPr/>
            </a:pPr>
            <a:r>
              <a:rPr lang="sr-Cyrl-CS" dirty="0" smtClean="0"/>
              <a:t>Много година касније умножило се потомство Јосифа и његове браће, било их је на хиљаде, али су били робови египатског фараона. </a:t>
            </a:r>
            <a:endParaRPr lang="en-US" dirty="0" smtClean="0"/>
          </a:p>
        </p:txBody>
      </p:sp>
      <p:sp>
        <p:nvSpPr>
          <p:cNvPr id="24581" name="Text Box 5"/>
          <p:cNvSpPr txBox="1">
            <a:spLocks noChangeArrowheads="1"/>
          </p:cNvSpPr>
          <p:nvPr/>
        </p:nvSpPr>
        <p:spPr bwMode="auto">
          <a:xfrm>
            <a:off x="7269163" y="5943600"/>
            <a:ext cx="1101725" cy="366713"/>
          </a:xfrm>
          <a:prstGeom prst="rect">
            <a:avLst/>
          </a:prstGeom>
          <a:noFill/>
          <a:ln w="9525">
            <a:noFill/>
            <a:miter lim="800000"/>
            <a:headEnd/>
            <a:tailEnd/>
          </a:ln>
        </p:spPr>
        <p:txBody>
          <a:bodyPr wrap="none">
            <a:spAutoFit/>
          </a:bodyPr>
          <a:lstStyle/>
          <a:p>
            <a:pPr algn="ctr"/>
            <a:r>
              <a:rPr lang="en-US">
                <a:solidFill>
                  <a:schemeClr val="accent1"/>
                </a:solidFill>
              </a:rPr>
              <a:t>Exodus 1</a:t>
            </a:r>
          </a:p>
        </p:txBody>
      </p:sp>
      <p:sp>
        <p:nvSpPr>
          <p:cNvPr id="24588" name="Text Box 12"/>
          <p:cNvSpPr txBox="1">
            <a:spLocks noChangeArrowheads="1"/>
          </p:cNvSpPr>
          <p:nvPr/>
        </p:nvSpPr>
        <p:spPr bwMode="auto">
          <a:xfrm>
            <a:off x="7159625" y="6303963"/>
            <a:ext cx="1298575" cy="336550"/>
          </a:xfrm>
          <a:prstGeom prst="rect">
            <a:avLst/>
          </a:prstGeom>
          <a:noFill/>
          <a:ln w="9525">
            <a:noFill/>
            <a:miter lim="800000"/>
            <a:headEnd/>
            <a:tailEnd/>
          </a:ln>
        </p:spPr>
        <p:txBody>
          <a:bodyPr wrap="none">
            <a:spAutoFit/>
          </a:bodyPr>
          <a:lstStyle/>
          <a:p>
            <a:r>
              <a:rPr lang="en-US" sz="1600"/>
              <a:t>(~1,500 BC)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4581"/>
                                        </p:tgtEl>
                                        <p:attrNameLst>
                                          <p:attrName>style.visibility</p:attrName>
                                        </p:attrNameLst>
                                      </p:cBhvr>
                                      <p:to>
                                        <p:strVal val="visible"/>
                                      </p:to>
                                    </p:set>
                                    <p:animEffect transition="in" filter="fade">
                                      <p:cBhvr>
                                        <p:cTn id="11" dur="1000"/>
                                        <p:tgtEl>
                                          <p:spTgt spid="2458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588"/>
                                        </p:tgtEl>
                                        <p:attrNameLst>
                                          <p:attrName>style.visibility</p:attrName>
                                        </p:attrNameLst>
                                      </p:cBhvr>
                                      <p:to>
                                        <p:strVal val="visible"/>
                                      </p:to>
                                    </p:set>
                                    <p:animEffect transition="in" filter="fade">
                                      <p:cBhvr>
                                        <p:cTn id="14" dur="1000"/>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1" grpId="0"/>
      <p:bldP spid="245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0" y="0"/>
            <a:ext cx="9144000" cy="4114800"/>
          </a:xfrm>
          <a:solidFill>
            <a:schemeClr val="accent4">
              <a:lumMod val="10000"/>
            </a:schemeClr>
          </a:solidFill>
        </p:spPr>
        <p:txBody>
          <a:bodyPr/>
          <a:lstStyle/>
          <a:p>
            <a:pPr eaLnBrk="1" hangingPunct="1">
              <a:defRPr/>
            </a:pPr>
            <a:r>
              <a:rPr lang="sr-Cyrl-CS" dirty="0" smtClean="0"/>
              <a:t>Бог бира Мојсија да их изведе из Египта. Открива се као </a:t>
            </a:r>
            <a:r>
              <a:rPr lang="sr-Cyrl-CS" i="1" dirty="0" smtClean="0"/>
              <a:t>онај који јесте.</a:t>
            </a:r>
            <a:endParaRPr lang="en-US" dirty="0" smtClean="0"/>
          </a:p>
        </p:txBody>
      </p:sp>
      <p:pic>
        <p:nvPicPr>
          <p:cNvPr id="62468" name="Picture 4" descr="moses and burning bush_friberg"/>
          <p:cNvPicPr>
            <a:picLocks noChangeAspect="1" noChangeArrowheads="1"/>
          </p:cNvPicPr>
          <p:nvPr/>
        </p:nvPicPr>
        <p:blipFill>
          <a:blip r:embed="rId3"/>
          <a:srcRect/>
          <a:stretch>
            <a:fillRect/>
          </a:stretch>
        </p:blipFill>
        <p:spPr bwMode="auto">
          <a:xfrm>
            <a:off x="-11113" y="1066800"/>
            <a:ext cx="9155113" cy="5791200"/>
          </a:xfrm>
          <a:prstGeom prst="rect">
            <a:avLst/>
          </a:prstGeom>
          <a:noFill/>
          <a:ln w="9525">
            <a:noFill/>
            <a:miter lim="800000"/>
            <a:headEnd/>
            <a:tailEnd/>
          </a:ln>
        </p:spPr>
      </p:pic>
      <p:sp>
        <p:nvSpPr>
          <p:cNvPr id="62469" name="Text Box 5"/>
          <p:cNvSpPr txBox="1">
            <a:spLocks noChangeArrowheads="1"/>
          </p:cNvSpPr>
          <p:nvPr/>
        </p:nvSpPr>
        <p:spPr bwMode="auto">
          <a:xfrm>
            <a:off x="6629400" y="5957888"/>
            <a:ext cx="1824038" cy="366712"/>
          </a:xfrm>
          <a:prstGeom prst="rect">
            <a:avLst/>
          </a:prstGeom>
          <a:noFill/>
          <a:ln w="9525">
            <a:noFill/>
            <a:miter lim="800000"/>
            <a:headEnd/>
            <a:tailEnd/>
          </a:ln>
        </p:spPr>
        <p:txBody>
          <a:bodyPr wrap="none">
            <a:spAutoFit/>
          </a:bodyPr>
          <a:lstStyle/>
          <a:p>
            <a:pPr algn="ctr"/>
            <a:r>
              <a:rPr lang="en-US">
                <a:solidFill>
                  <a:schemeClr val="accent1"/>
                </a:solidFill>
              </a:rPr>
              <a:t>Exodus 2 – 7:13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467">
                                            <p:bg/>
                                          </p:spTgt>
                                        </p:tgtEl>
                                        <p:attrNameLst>
                                          <p:attrName>style.visibility</p:attrName>
                                        </p:attrNameLst>
                                      </p:cBhvr>
                                      <p:to>
                                        <p:strVal val="visible"/>
                                      </p:to>
                                    </p:set>
                                    <p:animEffect transition="in" filter="fade">
                                      <p:cBhvr>
                                        <p:cTn id="7" dur="1000"/>
                                        <p:tgtEl>
                                          <p:spTgt spid="6246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Effect transition="in" filter="fade">
                                      <p:cBhvr>
                                        <p:cTn id="12" dur="1000"/>
                                        <p:tgtEl>
                                          <p:spTgt spid="6246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2468"/>
                                        </p:tgtEl>
                                        <p:attrNameLst>
                                          <p:attrName>style.visibility</p:attrName>
                                        </p:attrNameLst>
                                      </p:cBhvr>
                                      <p:to>
                                        <p:strVal val="visible"/>
                                      </p:to>
                                    </p:set>
                                    <p:animEffect transition="in" filter="fade">
                                      <p:cBhvr>
                                        <p:cTn id="15" dur="1000"/>
                                        <p:tgtEl>
                                          <p:spTgt spid="62468"/>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62469"/>
                                        </p:tgtEl>
                                        <p:attrNameLst>
                                          <p:attrName>style.visibility</p:attrName>
                                        </p:attrNameLst>
                                      </p:cBhvr>
                                      <p:to>
                                        <p:strVal val="visible"/>
                                      </p:to>
                                    </p:set>
                                    <p:animEffect transition="in" filter="fade">
                                      <p:cBhvr>
                                        <p:cTn id="19" dur="10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nimBg="1"/>
      <p:bldP spid="6246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2057400"/>
          </a:xfrm>
        </p:spPr>
        <p:txBody>
          <a:bodyPr/>
          <a:lstStyle/>
          <a:p>
            <a:pPr>
              <a:buNone/>
            </a:pPr>
            <a:r>
              <a:rPr lang="sr-Cyrl-RS" dirty="0" smtClean="0"/>
              <a:t>Послушали су Божију заповест, означили крвљу жртвованог јагњета довратке. Јеврејски првенци нису страдали. Они се и данас сећају </a:t>
            </a:r>
            <a:r>
              <a:rPr lang="sr-Cyrl-RS" i="1" dirty="0" smtClean="0"/>
              <a:t>Пасхе.</a:t>
            </a:r>
            <a:endParaRPr lang="en-US" i="1" dirty="0"/>
          </a:p>
        </p:txBody>
      </p:sp>
      <p:pic>
        <p:nvPicPr>
          <p:cNvPr id="184322" name="Picture 2" descr="Image result for pasha in bible"/>
          <p:cNvPicPr>
            <a:picLocks noChangeAspect="1" noChangeArrowheads="1"/>
          </p:cNvPicPr>
          <p:nvPr/>
        </p:nvPicPr>
        <p:blipFill>
          <a:blip r:embed="rId2"/>
          <a:srcRect/>
          <a:stretch>
            <a:fillRect/>
          </a:stretch>
        </p:blipFill>
        <p:spPr bwMode="auto">
          <a:xfrm>
            <a:off x="1752600" y="2362685"/>
            <a:ext cx="7200900" cy="404764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p:txBody>
          <a:bodyPr/>
          <a:lstStyle/>
          <a:p>
            <a:pPr eaLnBrk="1" hangingPunct="1">
              <a:defRPr/>
            </a:pPr>
            <a:r>
              <a:rPr lang="sr-Cyrl-CS" dirty="0" smtClean="0"/>
              <a:t>Библија је писана у временском периоду од преко 1600 година.</a:t>
            </a:r>
          </a:p>
          <a:p>
            <a:pPr eaLnBrk="1" hangingPunct="1">
              <a:defRPr/>
            </a:pPr>
            <a:r>
              <a:rPr lang="sr-Cyrl-CS" dirty="0" smtClean="0"/>
              <a:t>Написали су је преко 40 аутора</a:t>
            </a:r>
            <a:endParaRPr lang="en-US" dirty="0" smtClean="0"/>
          </a:p>
          <a:p>
            <a:pPr eaLnBrk="1" hangingPunct="1">
              <a:defRPr/>
            </a:pPr>
            <a:r>
              <a:rPr lang="sr-Cyrl-CS" dirty="0" smtClean="0"/>
              <a:t>Писана је преко три континента: Азије, Европе и Африке</a:t>
            </a:r>
            <a:endParaRPr lang="en-US" dirty="0" smtClean="0"/>
          </a:p>
        </p:txBody>
      </p:sp>
      <p:pic>
        <p:nvPicPr>
          <p:cNvPr id="19459" name="Picture 4" descr="Bible"/>
          <p:cNvPicPr>
            <a:picLocks noChangeAspect="1" noChangeArrowheads="1"/>
          </p:cNvPicPr>
          <p:nvPr/>
        </p:nvPicPr>
        <p:blipFill>
          <a:blip r:embed="rId3"/>
          <a:srcRect/>
          <a:stretch>
            <a:fillRect/>
          </a:stretch>
        </p:blipFill>
        <p:spPr bwMode="auto">
          <a:xfrm>
            <a:off x="3429000" y="5105400"/>
            <a:ext cx="2286000" cy="1263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1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10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0"/>
            <a:ext cx="8686800" cy="4114800"/>
          </a:xfrm>
        </p:spPr>
        <p:txBody>
          <a:bodyPr/>
          <a:lstStyle/>
          <a:p>
            <a:pPr eaLnBrk="1" hangingPunct="1">
              <a:defRPr/>
            </a:pPr>
            <a:r>
              <a:rPr lang="sr-Cyrl-CS" dirty="0" smtClean="0"/>
              <a:t>Након десет чудесних пошасти које су напале Египат, фараон пристаје да Јевреји изађу из Египта.</a:t>
            </a:r>
            <a:endParaRPr lang="en-US" dirty="0" smtClean="0"/>
          </a:p>
        </p:txBody>
      </p:sp>
      <p:pic>
        <p:nvPicPr>
          <p:cNvPr id="25604" name="Picture 4" descr="Israelites leave Egypt"/>
          <p:cNvPicPr>
            <a:picLocks noChangeAspect="1" noChangeArrowheads="1"/>
          </p:cNvPicPr>
          <p:nvPr/>
        </p:nvPicPr>
        <p:blipFill>
          <a:blip r:embed="rId3"/>
          <a:srcRect/>
          <a:stretch>
            <a:fillRect/>
          </a:stretch>
        </p:blipFill>
        <p:spPr bwMode="auto">
          <a:xfrm>
            <a:off x="0" y="1447800"/>
            <a:ext cx="7086600" cy="5397500"/>
          </a:xfrm>
          <a:prstGeom prst="rect">
            <a:avLst/>
          </a:prstGeom>
          <a:noFill/>
          <a:ln w="9525">
            <a:noFill/>
            <a:miter lim="800000"/>
            <a:headEnd/>
            <a:tailEnd/>
          </a:ln>
        </p:spPr>
      </p:pic>
      <p:sp>
        <p:nvSpPr>
          <p:cNvPr id="25605" name="Text Box 5"/>
          <p:cNvSpPr txBox="1">
            <a:spLocks noChangeArrowheads="1"/>
          </p:cNvSpPr>
          <p:nvPr/>
        </p:nvSpPr>
        <p:spPr bwMode="auto">
          <a:xfrm>
            <a:off x="6670675" y="5943600"/>
            <a:ext cx="1908175" cy="366713"/>
          </a:xfrm>
          <a:prstGeom prst="rect">
            <a:avLst/>
          </a:prstGeom>
          <a:noFill/>
          <a:ln w="9525">
            <a:noFill/>
            <a:miter lim="800000"/>
            <a:headEnd/>
            <a:tailEnd/>
          </a:ln>
        </p:spPr>
        <p:txBody>
          <a:bodyPr wrap="none">
            <a:spAutoFit/>
          </a:bodyPr>
          <a:lstStyle/>
          <a:p>
            <a:pPr algn="ctr"/>
            <a:r>
              <a:rPr lang="en-US">
                <a:solidFill>
                  <a:schemeClr val="accent1"/>
                </a:solidFill>
              </a:rPr>
              <a:t>Exodus 7:14 - 18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604"/>
                                        </p:tgtEl>
                                        <p:attrNameLst>
                                          <p:attrName>style.visibility</p:attrName>
                                        </p:attrNameLst>
                                      </p:cBhvr>
                                      <p:to>
                                        <p:strVal val="visible"/>
                                      </p:to>
                                    </p:set>
                                    <p:animEffect transition="in" filter="fade">
                                      <p:cBhvr>
                                        <p:cTn id="10" dur="1000"/>
                                        <p:tgtEl>
                                          <p:spTgt spid="2560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5605"/>
                                        </p:tgtEl>
                                        <p:attrNameLst>
                                          <p:attrName>style.visibility</p:attrName>
                                        </p:attrNameLst>
                                      </p:cBhvr>
                                      <p:to>
                                        <p:strVal val="visible"/>
                                      </p:to>
                                    </p:set>
                                    <p:animEffect transition="in" filter="fade">
                                      <p:cBhvr>
                                        <p:cTn id="14" dur="1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560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DSCN1169.JPG"/>
          <p:cNvPicPr>
            <a:picLocks noChangeAspect="1"/>
          </p:cNvPicPr>
          <p:nvPr/>
        </p:nvPicPr>
        <p:blipFill>
          <a:blip r:embed="rId2"/>
          <a:srcRect/>
          <a:stretch>
            <a:fillRect/>
          </a:stretch>
        </p:blipFill>
        <p:spPr bwMode="auto">
          <a:xfrm>
            <a:off x="285750" y="285750"/>
            <a:ext cx="8539163" cy="57864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0" y="0"/>
            <a:ext cx="3581400" cy="4114800"/>
          </a:xfrm>
        </p:spPr>
        <p:txBody>
          <a:bodyPr/>
          <a:lstStyle/>
          <a:p>
            <a:pPr eaLnBrk="1" hangingPunct="1">
              <a:defRPr/>
            </a:pPr>
            <a:r>
              <a:rPr lang="sr-Cyrl-CS" dirty="0" smtClean="0"/>
              <a:t>Након изласка, Бог даје Јеврејима преко Мојсија 10 заповести, рекавши да ће их благословити ако се ових заповести држе, а проклети ако то не буду чинили</a:t>
            </a:r>
            <a:r>
              <a:rPr lang="en-US" dirty="0" smtClean="0"/>
              <a:t>.</a:t>
            </a:r>
          </a:p>
        </p:txBody>
      </p:sp>
      <p:sp>
        <p:nvSpPr>
          <p:cNvPr id="63493" name="Text Box 5"/>
          <p:cNvSpPr txBox="1">
            <a:spLocks noChangeArrowheads="1"/>
          </p:cNvSpPr>
          <p:nvPr/>
        </p:nvSpPr>
        <p:spPr bwMode="auto">
          <a:xfrm>
            <a:off x="5932488" y="5943600"/>
            <a:ext cx="2717800" cy="366713"/>
          </a:xfrm>
          <a:prstGeom prst="rect">
            <a:avLst/>
          </a:prstGeom>
          <a:noFill/>
          <a:ln w="9525">
            <a:noFill/>
            <a:miter lim="800000"/>
            <a:headEnd/>
            <a:tailEnd/>
          </a:ln>
        </p:spPr>
        <p:txBody>
          <a:bodyPr wrap="none">
            <a:spAutoFit/>
          </a:bodyPr>
          <a:lstStyle/>
          <a:p>
            <a:pPr algn="ctr"/>
            <a:r>
              <a:rPr lang="en-US">
                <a:solidFill>
                  <a:schemeClr val="accent1"/>
                </a:solidFill>
              </a:rPr>
              <a:t>Exodus 19 – Numbers 12</a:t>
            </a:r>
          </a:p>
        </p:txBody>
      </p:sp>
      <p:pic>
        <p:nvPicPr>
          <p:cNvPr id="48132" name="Picture 4" descr="DSCN1183.JPG"/>
          <p:cNvPicPr>
            <a:picLocks noChangeAspect="1"/>
          </p:cNvPicPr>
          <p:nvPr/>
        </p:nvPicPr>
        <p:blipFill>
          <a:blip r:embed="rId3"/>
          <a:srcRect/>
          <a:stretch>
            <a:fillRect/>
          </a:stretch>
        </p:blipFill>
        <p:spPr bwMode="auto">
          <a:xfrm>
            <a:off x="3557588" y="152400"/>
            <a:ext cx="5586412" cy="5565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3493"/>
                                        </p:tgtEl>
                                        <p:attrNameLst>
                                          <p:attrName>style.visibility</p:attrName>
                                        </p:attrNameLst>
                                      </p:cBhvr>
                                      <p:to>
                                        <p:strVal val="visible"/>
                                      </p:to>
                                    </p:set>
                                    <p:animEffect transition="in" filter="fade">
                                      <p:cBhvr>
                                        <p:cTn id="11" dur="10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6349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4000" dirty="0" smtClean="0"/>
              <a:t>B)</a:t>
            </a:r>
            <a:r>
              <a:rPr lang="sr-Cyrl-CS" sz="4000" dirty="0" smtClean="0"/>
              <a:t>проблем: Израиљци не верују Богу</a:t>
            </a:r>
            <a:endParaRPr lang="en-US" sz="4000" dirty="0" smtClean="0"/>
          </a:p>
        </p:txBody>
      </p:sp>
      <p:sp>
        <p:nvSpPr>
          <p:cNvPr id="27651" name="Rectangle 3"/>
          <p:cNvSpPr>
            <a:spLocks noGrp="1" noChangeArrowheads="1"/>
          </p:cNvSpPr>
          <p:nvPr>
            <p:ph type="body" idx="1"/>
          </p:nvPr>
        </p:nvSpPr>
        <p:spPr>
          <a:xfrm>
            <a:off x="4038600" y="1752600"/>
            <a:ext cx="5105400" cy="4114800"/>
          </a:xfrm>
        </p:spPr>
        <p:txBody>
          <a:bodyPr/>
          <a:lstStyle/>
          <a:p>
            <a:pPr eaLnBrk="1" hangingPunct="1">
              <a:lnSpc>
                <a:spcPct val="90000"/>
              </a:lnSpc>
              <a:defRPr/>
            </a:pPr>
            <a:r>
              <a:rPr lang="sr-Cyrl-CS" dirty="0" smtClean="0"/>
              <a:t>Спашени Израиљци и поред свега не верују Богу нити држе Његов закон, због чега им говори да неће ући у Обећану земљу, већ ће тек њихова деца то успети.</a:t>
            </a:r>
            <a:endParaRPr lang="en-US" dirty="0" smtClean="0"/>
          </a:p>
        </p:txBody>
      </p:sp>
      <p:sp>
        <p:nvSpPr>
          <p:cNvPr id="27652" name="Text Box 4"/>
          <p:cNvSpPr txBox="1">
            <a:spLocks noChangeArrowheads="1"/>
          </p:cNvSpPr>
          <p:nvPr/>
        </p:nvSpPr>
        <p:spPr bwMode="auto">
          <a:xfrm>
            <a:off x="6384925" y="5943600"/>
            <a:ext cx="1884363" cy="366713"/>
          </a:xfrm>
          <a:prstGeom prst="rect">
            <a:avLst/>
          </a:prstGeom>
          <a:noFill/>
          <a:ln w="9525">
            <a:noFill/>
            <a:miter lim="800000"/>
            <a:headEnd/>
            <a:tailEnd/>
          </a:ln>
        </p:spPr>
        <p:txBody>
          <a:bodyPr wrap="none">
            <a:spAutoFit/>
          </a:bodyPr>
          <a:lstStyle/>
          <a:p>
            <a:pPr algn="ctr"/>
            <a:r>
              <a:rPr lang="en-US">
                <a:solidFill>
                  <a:schemeClr val="accent1"/>
                </a:solidFill>
              </a:rPr>
              <a:t>Numbers 14 - 36</a:t>
            </a:r>
          </a:p>
        </p:txBody>
      </p:sp>
      <p:pic>
        <p:nvPicPr>
          <p:cNvPr id="49157" name="Picture 5" descr="DSCN1181.JPG"/>
          <p:cNvPicPr>
            <a:picLocks noChangeAspect="1"/>
          </p:cNvPicPr>
          <p:nvPr/>
        </p:nvPicPr>
        <p:blipFill>
          <a:blip r:embed="rId3"/>
          <a:srcRect/>
          <a:stretch>
            <a:fillRect/>
          </a:stretch>
        </p:blipFill>
        <p:spPr bwMode="auto">
          <a:xfrm>
            <a:off x="0" y="1752600"/>
            <a:ext cx="4298950" cy="4033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7652"/>
                                        </p:tgtEl>
                                        <p:attrNameLst>
                                          <p:attrName>style.visibility</p:attrName>
                                        </p:attrNameLst>
                                      </p:cBhvr>
                                      <p:to>
                                        <p:strVal val="visible"/>
                                      </p:to>
                                    </p:set>
                                    <p:animEffect transition="in" filter="fade">
                                      <p:cBhvr>
                                        <p:cTn id="11"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52400" y="0"/>
            <a:ext cx="8229600" cy="4114800"/>
          </a:xfrm>
        </p:spPr>
        <p:txBody>
          <a:bodyPr/>
          <a:lstStyle/>
          <a:p>
            <a:pPr eaLnBrk="1" hangingPunct="1">
              <a:defRPr/>
            </a:pPr>
            <a:r>
              <a:rPr lang="sr-Cyrl-CS" dirty="0" smtClean="0"/>
              <a:t>Након 40 година Бог обнавља савез са следећом генерацијом Израиљаца, и Исус Навин их додводи у Обећану земљу.</a:t>
            </a:r>
            <a:endParaRPr lang="en-US" dirty="0" smtClean="0"/>
          </a:p>
        </p:txBody>
      </p:sp>
      <p:sp>
        <p:nvSpPr>
          <p:cNvPr id="26628" name="Text Box 4"/>
          <p:cNvSpPr txBox="1">
            <a:spLocks noChangeArrowheads="1"/>
          </p:cNvSpPr>
          <p:nvPr/>
        </p:nvSpPr>
        <p:spPr bwMode="auto">
          <a:xfrm>
            <a:off x="5638800" y="5943600"/>
            <a:ext cx="2987675" cy="366713"/>
          </a:xfrm>
          <a:prstGeom prst="rect">
            <a:avLst/>
          </a:prstGeom>
          <a:noFill/>
          <a:ln w="9525">
            <a:noFill/>
            <a:miter lim="800000"/>
            <a:headEnd/>
            <a:tailEnd/>
          </a:ln>
        </p:spPr>
        <p:txBody>
          <a:bodyPr wrap="none">
            <a:spAutoFit/>
          </a:bodyPr>
          <a:lstStyle/>
          <a:p>
            <a:pPr algn="ctr"/>
            <a:r>
              <a:rPr lang="en-US">
                <a:solidFill>
                  <a:schemeClr val="accent1"/>
                </a:solidFill>
              </a:rPr>
              <a:t>Deuteronomy 1 - Joshua 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6628"/>
                                        </p:tgtEl>
                                        <p:attrNameLst>
                                          <p:attrName>style.visibility</p:attrName>
                                        </p:attrNameLst>
                                      </p:cBhvr>
                                      <p:to>
                                        <p:strVal val="visible"/>
                                      </p:to>
                                    </p:set>
                                    <p:animEffect transition="in" filter="fade">
                                      <p:cBhvr>
                                        <p:cTn id="11" dur="1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0" y="0"/>
            <a:ext cx="9144000" cy="4114800"/>
          </a:xfrm>
        </p:spPr>
        <p:txBody>
          <a:bodyPr/>
          <a:lstStyle/>
          <a:p>
            <a:pPr eaLnBrk="1" hangingPunct="1">
              <a:defRPr/>
            </a:pPr>
            <a:r>
              <a:rPr lang="sr-Cyrl-CS" dirty="0" smtClean="0"/>
              <a:t>Међутим, већ следећа генерација креће са обожавањем мноштва богова.</a:t>
            </a:r>
            <a:endParaRPr lang="en-US" dirty="0" smtClean="0"/>
          </a:p>
        </p:txBody>
      </p:sp>
      <p:sp>
        <p:nvSpPr>
          <p:cNvPr id="28676" name="Text Box 4"/>
          <p:cNvSpPr txBox="1">
            <a:spLocks noChangeArrowheads="1"/>
          </p:cNvSpPr>
          <p:nvPr/>
        </p:nvSpPr>
        <p:spPr bwMode="auto">
          <a:xfrm>
            <a:off x="6611938" y="5943600"/>
            <a:ext cx="1428750" cy="366713"/>
          </a:xfrm>
          <a:prstGeom prst="rect">
            <a:avLst/>
          </a:prstGeom>
          <a:noFill/>
          <a:ln w="9525">
            <a:noFill/>
            <a:miter lim="800000"/>
            <a:headEnd/>
            <a:tailEnd/>
          </a:ln>
        </p:spPr>
        <p:txBody>
          <a:bodyPr wrap="none">
            <a:spAutoFit/>
          </a:bodyPr>
          <a:lstStyle/>
          <a:p>
            <a:pPr algn="ctr"/>
            <a:r>
              <a:rPr lang="en-US">
                <a:solidFill>
                  <a:schemeClr val="accent1"/>
                </a:solidFill>
              </a:rPr>
              <a:t>Judges 1 - 2</a:t>
            </a:r>
          </a:p>
        </p:txBody>
      </p:sp>
      <p:pic>
        <p:nvPicPr>
          <p:cNvPr id="28683" name="Picture 11" descr="MolechFlame"/>
          <p:cNvPicPr>
            <a:picLocks noChangeAspect="1" noChangeArrowheads="1"/>
          </p:cNvPicPr>
          <p:nvPr/>
        </p:nvPicPr>
        <p:blipFill>
          <a:blip r:embed="rId3"/>
          <a:srcRect/>
          <a:stretch>
            <a:fillRect/>
          </a:stretch>
        </p:blipFill>
        <p:spPr bwMode="auto">
          <a:xfrm>
            <a:off x="457200" y="1219200"/>
            <a:ext cx="4800600" cy="5387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83"/>
                                        </p:tgtEl>
                                        <p:attrNameLst>
                                          <p:attrName>style.visibility</p:attrName>
                                        </p:attrNameLst>
                                      </p:cBhvr>
                                      <p:to>
                                        <p:strVal val="visible"/>
                                      </p:to>
                                    </p:set>
                                    <p:animEffect transition="in" filter="fade">
                                      <p:cBhvr>
                                        <p:cTn id="10" dur="1000"/>
                                        <p:tgtEl>
                                          <p:spTgt spid="2868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8676"/>
                                        </p:tgtEl>
                                        <p:attrNameLst>
                                          <p:attrName>style.visibility</p:attrName>
                                        </p:attrNameLst>
                                      </p:cBhvr>
                                      <p:to>
                                        <p:strVal val="visible"/>
                                      </p:to>
                                    </p:set>
                                    <p:animEffect transition="in" filter="fade">
                                      <p:cBhvr>
                                        <p:cTn id="14" dur="1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0"/>
            <a:ext cx="8229600" cy="4114800"/>
          </a:xfrm>
        </p:spPr>
        <p:txBody>
          <a:bodyPr/>
          <a:lstStyle/>
          <a:p>
            <a:pPr eaLnBrk="1" hangingPunct="1">
              <a:defRPr/>
            </a:pPr>
            <a:r>
              <a:rPr lang="sr-Cyrl-CS" dirty="0" smtClean="0"/>
              <a:t>Следећих 300 година Израиљци прате образац</a:t>
            </a:r>
            <a:r>
              <a:rPr lang="en-US" dirty="0" smtClean="0"/>
              <a:t>:</a:t>
            </a:r>
            <a:endParaRPr lang="sr-Cyrl-CS" dirty="0" smtClean="0"/>
          </a:p>
          <a:p>
            <a:pPr marL="514350" indent="-514350" eaLnBrk="1" hangingPunct="1">
              <a:buFont typeface="Wingdings" pitchFamily="2" charset="2"/>
              <a:buAutoNum type="arabicParenR"/>
              <a:defRPr/>
            </a:pPr>
            <a:r>
              <a:rPr lang="sr-Cyrl-CS" dirty="0" smtClean="0"/>
              <a:t>Суоче се са трагедијом ( нападом других народа, болести, поплава, суша...)</a:t>
            </a:r>
          </a:p>
          <a:p>
            <a:pPr marL="514350" indent="-514350" eaLnBrk="1" hangingPunct="1">
              <a:buFont typeface="Wingdings" pitchFamily="2" charset="2"/>
              <a:buAutoNum type="arabicParenR"/>
              <a:defRPr/>
            </a:pPr>
            <a:r>
              <a:rPr lang="sr-Cyrl-CS" dirty="0" smtClean="0"/>
              <a:t>Они се онда обрате Богу</a:t>
            </a:r>
          </a:p>
          <a:p>
            <a:pPr marL="514350" indent="-514350" eaLnBrk="1" hangingPunct="1">
              <a:buFont typeface="Wingdings" pitchFamily="2" charset="2"/>
              <a:buAutoNum type="arabicParenR"/>
              <a:defRPr/>
            </a:pPr>
            <a:r>
              <a:rPr lang="sr-Cyrl-CS" dirty="0" smtClean="0"/>
              <a:t>Бог им пошаље човека кроз којег ће их спасити</a:t>
            </a:r>
          </a:p>
          <a:p>
            <a:pPr marL="514350" indent="-514350" eaLnBrk="1" hangingPunct="1">
              <a:buFont typeface="Wingdings" pitchFamily="2" charset="2"/>
              <a:buAutoNum type="arabicParenR"/>
              <a:defRPr/>
            </a:pPr>
            <a:r>
              <a:rPr lang="sr-Cyrl-CS" dirty="0" smtClean="0"/>
              <a:t>Након што опасност прође, Израиљци поново обожавају божанства и крше заповести</a:t>
            </a:r>
            <a:endParaRPr lang="en-US" dirty="0" smtClean="0"/>
          </a:p>
        </p:txBody>
      </p:sp>
      <p:sp>
        <p:nvSpPr>
          <p:cNvPr id="68612" name="Text Box 4"/>
          <p:cNvSpPr txBox="1">
            <a:spLocks noChangeArrowheads="1"/>
          </p:cNvSpPr>
          <p:nvPr/>
        </p:nvSpPr>
        <p:spPr bwMode="auto">
          <a:xfrm>
            <a:off x="5946775" y="5943600"/>
            <a:ext cx="2435225" cy="366713"/>
          </a:xfrm>
          <a:prstGeom prst="rect">
            <a:avLst/>
          </a:prstGeom>
          <a:noFill/>
          <a:ln w="9525">
            <a:noFill/>
            <a:miter lim="800000"/>
            <a:headEnd/>
            <a:tailEnd/>
          </a:ln>
        </p:spPr>
        <p:txBody>
          <a:bodyPr wrap="none">
            <a:spAutoFit/>
          </a:bodyPr>
          <a:lstStyle/>
          <a:p>
            <a:pPr algn="ctr"/>
            <a:r>
              <a:rPr lang="en-US">
                <a:solidFill>
                  <a:schemeClr val="accent1"/>
                </a:solidFill>
              </a:rPr>
              <a:t>Judges 3 - 1 Samuel 7</a:t>
            </a:r>
          </a:p>
        </p:txBody>
      </p:sp>
      <p:sp>
        <p:nvSpPr>
          <p:cNvPr id="68620" name="Text Box 12"/>
          <p:cNvSpPr txBox="1">
            <a:spLocks noChangeArrowheads="1"/>
          </p:cNvSpPr>
          <p:nvPr/>
        </p:nvSpPr>
        <p:spPr bwMode="auto">
          <a:xfrm>
            <a:off x="6338888" y="6303963"/>
            <a:ext cx="2043112" cy="336550"/>
          </a:xfrm>
          <a:prstGeom prst="rect">
            <a:avLst/>
          </a:prstGeom>
          <a:noFill/>
          <a:ln w="9525">
            <a:noFill/>
            <a:miter lim="800000"/>
            <a:headEnd/>
            <a:tailEnd/>
          </a:ln>
        </p:spPr>
        <p:txBody>
          <a:bodyPr wrap="none">
            <a:spAutoFit/>
          </a:bodyPr>
          <a:lstStyle/>
          <a:p>
            <a:r>
              <a:rPr lang="en-US" sz="1600"/>
              <a:t>(~1,400 – 1,100 BC)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1000"/>
                                        <p:tgtEl>
                                          <p:spTgt spid="686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611">
                                            <p:txEl>
                                              <p:pRg st="1" end="1"/>
                                            </p:txEl>
                                          </p:spTgt>
                                        </p:tgtEl>
                                        <p:attrNameLst>
                                          <p:attrName>style.visibility</p:attrName>
                                        </p:attrNameLst>
                                      </p:cBhvr>
                                      <p:to>
                                        <p:strVal val="visible"/>
                                      </p:to>
                                    </p:set>
                                    <p:animEffect transition="in" filter="fade">
                                      <p:cBhvr>
                                        <p:cTn id="10" dur="1000"/>
                                        <p:tgtEl>
                                          <p:spTgt spid="686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Effect transition="in" filter="fade">
                                      <p:cBhvr>
                                        <p:cTn id="15" dur="1000"/>
                                        <p:tgtEl>
                                          <p:spTgt spid="686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8611">
                                            <p:txEl>
                                              <p:pRg st="3" end="3"/>
                                            </p:txEl>
                                          </p:spTgt>
                                        </p:tgtEl>
                                        <p:attrNameLst>
                                          <p:attrName>style.visibility</p:attrName>
                                        </p:attrNameLst>
                                      </p:cBhvr>
                                      <p:to>
                                        <p:strVal val="visible"/>
                                      </p:to>
                                    </p:set>
                                    <p:animEffect transition="in" filter="fade">
                                      <p:cBhvr>
                                        <p:cTn id="20" dur="1000"/>
                                        <p:tgtEl>
                                          <p:spTgt spid="686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8611">
                                            <p:txEl>
                                              <p:pRg st="4" end="4"/>
                                            </p:txEl>
                                          </p:spTgt>
                                        </p:tgtEl>
                                        <p:attrNameLst>
                                          <p:attrName>style.visibility</p:attrName>
                                        </p:attrNameLst>
                                      </p:cBhvr>
                                      <p:to>
                                        <p:strVal val="visible"/>
                                      </p:to>
                                    </p:set>
                                    <p:animEffect transition="in" filter="fade">
                                      <p:cBhvr>
                                        <p:cTn id="25" dur="1000"/>
                                        <p:tgtEl>
                                          <p:spTgt spid="68611">
                                            <p:txEl>
                                              <p:pRg st="4" end="4"/>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8612"/>
                                        </p:tgtEl>
                                        <p:attrNameLst>
                                          <p:attrName>style.visibility</p:attrName>
                                        </p:attrNameLst>
                                      </p:cBhvr>
                                      <p:to>
                                        <p:strVal val="visible"/>
                                      </p:to>
                                    </p:set>
                                    <p:animEffect transition="in" filter="fade">
                                      <p:cBhvr>
                                        <p:cTn id="29" dur="1000"/>
                                        <p:tgtEl>
                                          <p:spTgt spid="686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8620"/>
                                        </p:tgtEl>
                                        <p:attrNameLst>
                                          <p:attrName>style.visibility</p:attrName>
                                        </p:attrNameLst>
                                      </p:cBhvr>
                                      <p:to>
                                        <p:strVal val="visible"/>
                                      </p:to>
                                    </p:set>
                                    <p:animEffect transition="in" filter="fade">
                                      <p:cBhvr>
                                        <p:cTn id="32" dur="1000"/>
                                        <p:tgtEl>
                                          <p:spTgt spid="68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P spid="68612" grpId="0"/>
      <p:bldP spid="686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410200" y="1524000"/>
            <a:ext cx="3733800" cy="4114800"/>
          </a:xfrm>
        </p:spPr>
        <p:txBody>
          <a:bodyPr/>
          <a:lstStyle/>
          <a:p>
            <a:pPr eaLnBrk="1" hangingPunct="1">
              <a:defRPr/>
            </a:pPr>
            <a:r>
              <a:rPr lang="sr-Cyrl-CS" dirty="0" smtClean="0"/>
              <a:t>Израиљци су тражили и свог краља и добили су га у виду Саула</a:t>
            </a:r>
            <a:r>
              <a:rPr lang="en-US" dirty="0" smtClean="0"/>
              <a:t>.</a:t>
            </a:r>
          </a:p>
        </p:txBody>
      </p:sp>
      <p:sp>
        <p:nvSpPr>
          <p:cNvPr id="30725" name="Text Box 5"/>
          <p:cNvSpPr txBox="1">
            <a:spLocks noChangeArrowheads="1"/>
          </p:cNvSpPr>
          <p:nvPr/>
        </p:nvSpPr>
        <p:spPr bwMode="auto">
          <a:xfrm>
            <a:off x="6464300" y="5943600"/>
            <a:ext cx="1792288" cy="366713"/>
          </a:xfrm>
          <a:prstGeom prst="rect">
            <a:avLst/>
          </a:prstGeom>
          <a:noFill/>
          <a:ln w="9525">
            <a:noFill/>
            <a:miter lim="800000"/>
            <a:headEnd/>
            <a:tailEnd/>
          </a:ln>
        </p:spPr>
        <p:txBody>
          <a:bodyPr wrap="none">
            <a:spAutoFit/>
          </a:bodyPr>
          <a:lstStyle/>
          <a:p>
            <a:pPr algn="ctr"/>
            <a:r>
              <a:rPr lang="en-US">
                <a:solidFill>
                  <a:schemeClr val="accent1"/>
                </a:solidFill>
              </a:rPr>
              <a:t>1 Samuel 8 - 10</a:t>
            </a:r>
          </a:p>
        </p:txBody>
      </p:sp>
      <p:pic>
        <p:nvPicPr>
          <p:cNvPr id="30732" name="Picture 12" descr="King Saul"/>
          <p:cNvPicPr>
            <a:picLocks noChangeAspect="1" noChangeArrowheads="1"/>
          </p:cNvPicPr>
          <p:nvPr/>
        </p:nvPicPr>
        <p:blipFill>
          <a:blip r:embed="rId3"/>
          <a:srcRect/>
          <a:stretch>
            <a:fillRect/>
          </a:stretch>
        </p:blipFill>
        <p:spPr bwMode="auto">
          <a:xfrm>
            <a:off x="0" y="0"/>
            <a:ext cx="5211763"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fade">
                                      <p:cBhvr>
                                        <p:cTn id="7" dur="1000"/>
                                        <p:tgtEl>
                                          <p:spTgt spid="307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3">
                                            <p:txEl>
                                              <p:pRg st="0" end="0"/>
                                            </p:txEl>
                                          </p:spTgt>
                                        </p:tgtEl>
                                        <p:attrNameLst>
                                          <p:attrName>style.visibility</p:attrName>
                                        </p:attrNameLst>
                                      </p:cBhvr>
                                      <p:to>
                                        <p:strVal val="visible"/>
                                      </p:to>
                                    </p:set>
                                    <p:animEffect transition="in" filter="fade">
                                      <p:cBhvr>
                                        <p:cTn id="10" dur="1000"/>
                                        <p:tgtEl>
                                          <p:spTgt spid="3072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0725"/>
                                        </p:tgtEl>
                                        <p:attrNameLst>
                                          <p:attrName>style.visibility</p:attrName>
                                        </p:attrNameLst>
                                      </p:cBhvr>
                                      <p:to>
                                        <p:strVal val="visible"/>
                                      </p:to>
                                    </p:set>
                                    <p:animEffect transition="in" filter="fade">
                                      <p:cBhvr>
                                        <p:cTn id="14" dur="10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307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4114800" y="1981200"/>
            <a:ext cx="4572000" cy="4114800"/>
          </a:xfrm>
        </p:spPr>
        <p:txBody>
          <a:bodyPr/>
          <a:lstStyle/>
          <a:p>
            <a:pPr eaLnBrk="1" hangingPunct="1">
              <a:defRPr/>
            </a:pPr>
            <a:r>
              <a:rPr lang="sr-Cyrl-CS" dirty="0" smtClean="0"/>
              <a:t>Саул је у почетку био добар владар, али је више слушао народ него Бога, те му Бог преко пророка поручује да ће цартво дати другоме.</a:t>
            </a:r>
            <a:endParaRPr lang="en-US" dirty="0" smtClean="0"/>
          </a:p>
        </p:txBody>
      </p:sp>
      <p:sp>
        <p:nvSpPr>
          <p:cNvPr id="69636" name="Text Box 4"/>
          <p:cNvSpPr txBox="1">
            <a:spLocks noChangeArrowheads="1"/>
          </p:cNvSpPr>
          <p:nvPr/>
        </p:nvSpPr>
        <p:spPr bwMode="auto">
          <a:xfrm>
            <a:off x="6384925" y="5943600"/>
            <a:ext cx="1916113" cy="366713"/>
          </a:xfrm>
          <a:prstGeom prst="rect">
            <a:avLst/>
          </a:prstGeom>
          <a:noFill/>
          <a:ln w="9525">
            <a:noFill/>
            <a:miter lim="800000"/>
            <a:headEnd/>
            <a:tailEnd/>
          </a:ln>
        </p:spPr>
        <p:txBody>
          <a:bodyPr wrap="none">
            <a:spAutoFit/>
          </a:bodyPr>
          <a:lstStyle/>
          <a:p>
            <a:pPr algn="ctr"/>
            <a:r>
              <a:rPr lang="en-US">
                <a:solidFill>
                  <a:schemeClr val="accent1"/>
                </a:solidFill>
              </a:rPr>
              <a:t>1 Samuel 11 - 15</a:t>
            </a:r>
          </a:p>
        </p:txBody>
      </p:sp>
      <p:pic>
        <p:nvPicPr>
          <p:cNvPr id="69643" name="Picture 11" descr="Saul Rejected"/>
          <p:cNvPicPr>
            <a:picLocks noChangeAspect="1" noChangeArrowheads="1"/>
          </p:cNvPicPr>
          <p:nvPr/>
        </p:nvPicPr>
        <p:blipFill>
          <a:blip r:embed="rId3"/>
          <a:srcRect/>
          <a:stretch>
            <a:fillRect/>
          </a:stretch>
        </p:blipFill>
        <p:spPr bwMode="auto">
          <a:xfrm>
            <a:off x="228600" y="914400"/>
            <a:ext cx="4013200" cy="5473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643"/>
                                        </p:tgtEl>
                                        <p:attrNameLst>
                                          <p:attrName>style.visibility</p:attrName>
                                        </p:attrNameLst>
                                      </p:cBhvr>
                                      <p:to>
                                        <p:strVal val="visible"/>
                                      </p:to>
                                    </p:set>
                                    <p:animEffect transition="in" filter="fade">
                                      <p:cBhvr>
                                        <p:cTn id="7" dur="1000"/>
                                        <p:tgtEl>
                                          <p:spTgt spid="696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635">
                                            <p:txEl>
                                              <p:pRg st="0" end="0"/>
                                            </p:txEl>
                                          </p:spTgt>
                                        </p:tgtEl>
                                        <p:attrNameLst>
                                          <p:attrName>style.visibility</p:attrName>
                                        </p:attrNameLst>
                                      </p:cBhvr>
                                      <p:to>
                                        <p:strVal val="visible"/>
                                      </p:to>
                                    </p:set>
                                    <p:animEffect transition="in" filter="fade">
                                      <p:cBhvr>
                                        <p:cTn id="10" dur="1000"/>
                                        <p:tgtEl>
                                          <p:spTgt spid="69635">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9636"/>
                                        </p:tgtEl>
                                        <p:attrNameLst>
                                          <p:attrName>style.visibility</p:attrName>
                                        </p:attrNameLst>
                                      </p:cBhvr>
                                      <p:to>
                                        <p:strVal val="visible"/>
                                      </p:to>
                                    </p:set>
                                    <p:animEffect transition="in" filter="fade">
                                      <p:cBhvr>
                                        <p:cTn id="14" dur="10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0" y="0"/>
            <a:ext cx="8229600" cy="4114800"/>
          </a:xfrm>
        </p:spPr>
        <p:txBody>
          <a:bodyPr/>
          <a:lstStyle/>
          <a:p>
            <a:pPr eaLnBrk="1" hangingPunct="1">
              <a:defRPr/>
            </a:pPr>
            <a:r>
              <a:rPr lang="sr-Cyrl-CS" dirty="0" smtClean="0"/>
              <a:t>Бог је изабарао Давида за следећег цара. Давид је био послушан Богу, а земља и народ су напредовали.</a:t>
            </a:r>
            <a:endParaRPr lang="en-US" dirty="0" smtClean="0"/>
          </a:p>
        </p:txBody>
      </p:sp>
      <p:sp>
        <p:nvSpPr>
          <p:cNvPr id="31748" name="Text Box 4"/>
          <p:cNvSpPr txBox="1">
            <a:spLocks noChangeArrowheads="1"/>
          </p:cNvSpPr>
          <p:nvPr/>
        </p:nvSpPr>
        <p:spPr bwMode="auto">
          <a:xfrm>
            <a:off x="3536950" y="5943600"/>
            <a:ext cx="5149850" cy="366713"/>
          </a:xfrm>
          <a:prstGeom prst="rect">
            <a:avLst/>
          </a:prstGeom>
          <a:noFill/>
          <a:ln w="9525">
            <a:noFill/>
            <a:miter lim="800000"/>
            <a:headEnd/>
            <a:tailEnd/>
          </a:ln>
        </p:spPr>
        <p:txBody>
          <a:bodyPr wrap="none">
            <a:spAutoFit/>
          </a:bodyPr>
          <a:lstStyle/>
          <a:p>
            <a:pPr algn="ctr"/>
            <a:r>
              <a:rPr lang="en-US">
                <a:solidFill>
                  <a:schemeClr val="accent1"/>
                </a:solidFill>
              </a:rPr>
              <a:t>1 Samuel 16 - II Samuel 10; 1 Chronicles 11 - 20</a:t>
            </a:r>
          </a:p>
        </p:txBody>
      </p:sp>
      <p:sp>
        <p:nvSpPr>
          <p:cNvPr id="31749" name="Text Box 5"/>
          <p:cNvSpPr txBox="1">
            <a:spLocks noChangeArrowheads="1"/>
          </p:cNvSpPr>
          <p:nvPr/>
        </p:nvSpPr>
        <p:spPr bwMode="auto">
          <a:xfrm>
            <a:off x="5065713" y="6216650"/>
            <a:ext cx="3697287" cy="366713"/>
          </a:xfrm>
          <a:prstGeom prst="rect">
            <a:avLst/>
          </a:prstGeom>
          <a:noFill/>
          <a:ln w="9525">
            <a:noFill/>
            <a:miter lim="800000"/>
            <a:headEnd/>
            <a:tailEnd/>
          </a:ln>
        </p:spPr>
        <p:txBody>
          <a:bodyPr wrap="none">
            <a:spAutoFit/>
          </a:bodyPr>
          <a:lstStyle/>
          <a:p>
            <a:pPr algn="ctr"/>
            <a:r>
              <a:rPr lang="en-US">
                <a:solidFill>
                  <a:schemeClr val="hlink"/>
                </a:solidFill>
              </a:rPr>
              <a:t>(David wrote many of the Psalms) </a:t>
            </a:r>
          </a:p>
        </p:txBody>
      </p:sp>
      <p:sp>
        <p:nvSpPr>
          <p:cNvPr id="31756" name="Text Box 12"/>
          <p:cNvSpPr txBox="1">
            <a:spLocks noChangeArrowheads="1"/>
          </p:cNvSpPr>
          <p:nvPr/>
        </p:nvSpPr>
        <p:spPr bwMode="auto">
          <a:xfrm>
            <a:off x="7388225" y="6477000"/>
            <a:ext cx="1298575" cy="336550"/>
          </a:xfrm>
          <a:prstGeom prst="rect">
            <a:avLst/>
          </a:prstGeom>
          <a:noFill/>
          <a:ln w="9525">
            <a:noFill/>
            <a:miter lim="800000"/>
            <a:headEnd/>
            <a:tailEnd/>
          </a:ln>
        </p:spPr>
        <p:txBody>
          <a:bodyPr wrap="none">
            <a:spAutoFit/>
          </a:bodyPr>
          <a:lstStyle/>
          <a:p>
            <a:r>
              <a:rPr lang="en-US" sz="1600"/>
              <a:t>(~1,000 BC)</a:t>
            </a:r>
          </a:p>
        </p:txBody>
      </p:sp>
      <p:pic>
        <p:nvPicPr>
          <p:cNvPr id="55302" name="Picture 6" descr="KingDavid_web_sm.jpg"/>
          <p:cNvPicPr>
            <a:picLocks noChangeAspect="1"/>
          </p:cNvPicPr>
          <p:nvPr/>
        </p:nvPicPr>
        <p:blipFill>
          <a:blip r:embed="rId3"/>
          <a:srcRect/>
          <a:stretch>
            <a:fillRect/>
          </a:stretch>
        </p:blipFill>
        <p:spPr bwMode="auto">
          <a:xfrm>
            <a:off x="-7938" y="0"/>
            <a:ext cx="9151938" cy="5500688"/>
          </a:xfrm>
          <a:prstGeom prst="rect">
            <a:avLst/>
          </a:prstGeom>
          <a:noFill/>
          <a:ln w="9525">
            <a:noFill/>
            <a:miter lim="800000"/>
            <a:headEnd/>
            <a:tailEnd/>
          </a:ln>
        </p:spPr>
      </p:pic>
      <p:pic>
        <p:nvPicPr>
          <p:cNvPr id="55303" name="Picture 7" descr="KingDavid_web_sm.jpg"/>
          <p:cNvPicPr>
            <a:picLocks noChangeAspect="1"/>
          </p:cNvPicPr>
          <p:nvPr/>
        </p:nvPicPr>
        <p:blipFill>
          <a:blip r:embed="rId4"/>
          <a:srcRect/>
          <a:stretch>
            <a:fillRect/>
          </a:stretch>
        </p:blipFill>
        <p:spPr bwMode="auto">
          <a:xfrm>
            <a:off x="3581400" y="2357438"/>
            <a:ext cx="5222875" cy="1847850"/>
          </a:xfrm>
          <a:prstGeom prst="rect">
            <a:avLst/>
          </a:prstGeom>
          <a:noFill/>
          <a:ln w="9525">
            <a:noFill/>
            <a:miter lim="800000"/>
            <a:headEnd/>
            <a:tailEnd/>
          </a:ln>
        </p:spPr>
      </p:pic>
      <p:pic>
        <p:nvPicPr>
          <p:cNvPr id="55304" name="Picture 8" descr="KingDavid_web_sm.jpg"/>
          <p:cNvPicPr>
            <a:picLocks noChangeAspect="1"/>
          </p:cNvPicPr>
          <p:nvPr/>
        </p:nvPicPr>
        <p:blipFill>
          <a:blip r:embed="rId4"/>
          <a:srcRect/>
          <a:stretch>
            <a:fillRect/>
          </a:stretch>
        </p:blipFill>
        <p:spPr bwMode="auto">
          <a:xfrm>
            <a:off x="3810000" y="838200"/>
            <a:ext cx="5146675" cy="1847850"/>
          </a:xfrm>
          <a:prstGeom prst="rect">
            <a:avLst/>
          </a:prstGeom>
          <a:noFill/>
          <a:ln w="9525">
            <a:noFill/>
            <a:miter lim="800000"/>
            <a:headEnd/>
            <a:tailEnd/>
          </a:ln>
        </p:spPr>
      </p:pic>
      <p:pic>
        <p:nvPicPr>
          <p:cNvPr id="55305" name="Picture 9" descr="KingDavid_web_sm.jpg"/>
          <p:cNvPicPr>
            <a:picLocks noChangeAspect="1"/>
          </p:cNvPicPr>
          <p:nvPr/>
        </p:nvPicPr>
        <p:blipFill>
          <a:blip r:embed="rId4"/>
          <a:srcRect/>
          <a:stretch>
            <a:fillRect/>
          </a:stretch>
        </p:blipFill>
        <p:spPr bwMode="auto">
          <a:xfrm>
            <a:off x="0" y="5410200"/>
            <a:ext cx="5375275" cy="1447800"/>
          </a:xfrm>
          <a:prstGeom prst="rect">
            <a:avLst/>
          </a:prstGeom>
          <a:noFill/>
          <a:ln w="9525">
            <a:noFill/>
            <a:miter lim="800000"/>
            <a:headEnd/>
            <a:tailEnd/>
          </a:ln>
        </p:spPr>
      </p:pic>
      <p:pic>
        <p:nvPicPr>
          <p:cNvPr id="55306" name="Picture 10" descr="KingDavid_web_sm.jpg"/>
          <p:cNvPicPr>
            <a:picLocks noChangeAspect="1"/>
          </p:cNvPicPr>
          <p:nvPr/>
        </p:nvPicPr>
        <p:blipFill>
          <a:blip r:embed="rId4"/>
          <a:srcRect/>
          <a:stretch>
            <a:fillRect/>
          </a:stretch>
        </p:blipFill>
        <p:spPr bwMode="auto">
          <a:xfrm>
            <a:off x="3768725" y="5010150"/>
            <a:ext cx="5375275" cy="1847850"/>
          </a:xfrm>
          <a:prstGeom prst="rect">
            <a:avLst/>
          </a:prstGeom>
          <a:noFill/>
          <a:ln w="9525">
            <a:noFill/>
            <a:miter lim="800000"/>
            <a:headEnd/>
            <a:tailEnd/>
          </a:ln>
        </p:spPr>
      </p:pic>
      <p:sp>
        <p:nvSpPr>
          <p:cNvPr id="12" name="Rectangle 3"/>
          <p:cNvSpPr txBox="1">
            <a:spLocks noChangeArrowheads="1"/>
          </p:cNvSpPr>
          <p:nvPr/>
        </p:nvSpPr>
        <p:spPr bwMode="auto">
          <a:xfrm>
            <a:off x="4038600" y="1066800"/>
            <a:ext cx="5105400" cy="18288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Char char="n"/>
              <a:defRPr/>
            </a:pPr>
            <a:r>
              <a:rPr lang="sr-Cyrl-CS" sz="3200" kern="0" dirty="0">
                <a:solidFill>
                  <a:srgbClr val="FFFF66"/>
                </a:solidFill>
                <a:effectLst>
                  <a:outerShdw blurRad="38100" dist="38100" dir="2700000" algn="tl">
                    <a:srgbClr val="000000"/>
                  </a:outerShdw>
                </a:effectLst>
                <a:latin typeface="+mn-lt"/>
                <a:cs typeface="+mn-cs"/>
              </a:rPr>
              <a:t>Бог бира Давида за новог цара и обећава му да ће његова династија и царство трајати вечно.</a:t>
            </a:r>
            <a:endParaRPr lang="en-US" sz="3200" kern="0" dirty="0">
              <a:solidFill>
                <a:srgbClr val="FFFF66"/>
              </a:solidFill>
              <a:effectLst>
                <a:outerShdw blurRad="38100" dist="38100" dir="2700000" algn="tl">
                  <a:srgbClr val="000000"/>
                </a:outerShdw>
              </a:effectLst>
              <a:latin typeface="+mn-lt"/>
              <a:cs typeface="+mn-cs"/>
            </a:endParaRPr>
          </a:p>
        </p:txBody>
      </p:sp>
      <p:sp>
        <p:nvSpPr>
          <p:cNvPr id="13" name="Rectangle 12"/>
          <p:cNvSpPr>
            <a:spLocks noChangeArrowheads="1"/>
          </p:cNvSpPr>
          <p:nvPr/>
        </p:nvSpPr>
        <p:spPr bwMode="auto">
          <a:xfrm>
            <a:off x="914400" y="4876800"/>
            <a:ext cx="8229600" cy="18288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None/>
              <a:defRPr/>
            </a:pPr>
            <a:r>
              <a:rPr lang="en-US" sz="3200" dirty="0">
                <a:solidFill>
                  <a:srgbClr val="FFFF66"/>
                </a:solidFill>
                <a:effectLst>
                  <a:outerShdw blurRad="38100" dist="38100" dir="2700000" algn="tl">
                    <a:srgbClr val="000000"/>
                  </a:outerShdw>
                </a:effectLst>
              </a:rPr>
              <a:t>  </a:t>
            </a:r>
            <a:r>
              <a:rPr lang="en-US" sz="3200" dirty="0" smtClean="0">
                <a:solidFill>
                  <a:srgbClr val="FFFF66"/>
                </a:solidFill>
                <a:effectLst>
                  <a:outerShdw blurRad="38100" dist="38100" dir="2700000" algn="tl">
                    <a:srgbClr val="000000"/>
                  </a:outerShdw>
                </a:effectLst>
              </a:rPr>
              <a:t>(</a:t>
            </a:r>
            <a:r>
              <a:rPr lang="sr-Cyrl-CS" sz="3200" dirty="0" smtClean="0">
                <a:solidFill>
                  <a:srgbClr val="FFFF66"/>
                </a:solidFill>
                <a:effectLst>
                  <a:outerShdw blurRad="38100" dist="38100" dir="2700000" algn="tl">
                    <a:srgbClr val="000000"/>
                  </a:outerShdw>
                </a:effectLst>
              </a:rPr>
              <a:t>Недоумица</a:t>
            </a:r>
            <a:r>
              <a:rPr lang="sr-Cyrl-CS" sz="3200" dirty="0">
                <a:solidFill>
                  <a:srgbClr val="FFFF66"/>
                </a:solidFill>
                <a:effectLst>
                  <a:outerShdw blurRad="38100" dist="38100" dir="2700000" algn="tl">
                    <a:srgbClr val="000000"/>
                  </a:outerShdw>
                </a:effectLst>
              </a:rPr>
              <a:t>: Како је ово могуће?)</a:t>
            </a:r>
            <a:endParaRPr lang="en-US" sz="3200" dirty="0">
              <a:solidFill>
                <a:srgbClr val="FFFF66"/>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748"/>
                                        </p:tgtEl>
                                        <p:attrNameLst>
                                          <p:attrName>style.visibility</p:attrName>
                                        </p:attrNameLst>
                                      </p:cBhvr>
                                      <p:to>
                                        <p:strVal val="visible"/>
                                      </p:to>
                                    </p:set>
                                    <p:animEffect transition="in" filter="fade">
                                      <p:cBhvr>
                                        <p:cTn id="11" dur="1000"/>
                                        <p:tgtEl>
                                          <p:spTgt spid="3174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1749"/>
                                        </p:tgtEl>
                                        <p:attrNameLst>
                                          <p:attrName>style.visibility</p:attrName>
                                        </p:attrNameLst>
                                      </p:cBhvr>
                                      <p:to>
                                        <p:strVal val="visible"/>
                                      </p:to>
                                    </p:set>
                                    <p:animEffect transition="in" filter="fade">
                                      <p:cBhvr>
                                        <p:cTn id="14" dur="1000"/>
                                        <p:tgtEl>
                                          <p:spTgt spid="3174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756"/>
                                        </p:tgtEl>
                                        <p:attrNameLst>
                                          <p:attrName>style.visibility</p:attrName>
                                        </p:attrNameLst>
                                      </p:cBhvr>
                                      <p:to>
                                        <p:strVal val="visible"/>
                                      </p:to>
                                    </p:set>
                                    <p:animEffect transition="in" filter="fade">
                                      <p:cBhvr>
                                        <p:cTn id="17" dur="2000"/>
                                        <p:tgtEl>
                                          <p:spTgt spid="3175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1748" grpId="0"/>
      <p:bldP spid="31749" grpId="0"/>
      <p:bldP spid="31756" grpId="0"/>
      <p:bldP spid="12" grpId="0" build="p"/>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sr-Cyrl-CS" sz="4000" dirty="0" smtClean="0"/>
              <a:t>Свето Писмо открива оно што нам је потребно да знамо:</a:t>
            </a:r>
            <a:endParaRPr lang="en-US" sz="4000" dirty="0" smtClean="0"/>
          </a:p>
        </p:txBody>
      </p:sp>
      <p:sp>
        <p:nvSpPr>
          <p:cNvPr id="9219" name="Rectangle 3"/>
          <p:cNvSpPr>
            <a:spLocks noGrp="1" noChangeArrowheads="1"/>
          </p:cNvSpPr>
          <p:nvPr>
            <p:ph type="body" idx="1"/>
          </p:nvPr>
        </p:nvSpPr>
        <p:spPr/>
        <p:txBody>
          <a:bodyPr/>
          <a:lstStyle/>
          <a:p>
            <a:pPr eaLnBrk="1" hangingPunct="1">
              <a:defRPr/>
            </a:pPr>
            <a:r>
              <a:rPr lang="sr-Cyrl-CS" dirty="0" smtClean="0"/>
              <a:t>Ко је Бог</a:t>
            </a:r>
            <a:endParaRPr lang="en-US" dirty="0" smtClean="0"/>
          </a:p>
          <a:p>
            <a:pPr eaLnBrk="1" hangingPunct="1">
              <a:defRPr/>
            </a:pPr>
            <a:r>
              <a:rPr lang="sr-Cyrl-CS" dirty="0" smtClean="0"/>
              <a:t>Божију намеру са светом и његов циљ</a:t>
            </a:r>
          </a:p>
          <a:p>
            <a:pPr eaLnBrk="1" hangingPunct="1">
              <a:defRPr/>
            </a:pPr>
            <a:r>
              <a:rPr lang="sr-Cyrl-CS" dirty="0" smtClean="0"/>
              <a:t>Шта је кренуло по злу са нама и светом</a:t>
            </a:r>
          </a:p>
          <a:p>
            <a:pPr eaLnBrk="1" hangingPunct="1">
              <a:defRPr/>
            </a:pPr>
            <a:r>
              <a:rPr lang="sr-Cyrl-CS" dirty="0" smtClean="0"/>
              <a:t>Како ми и наш свет може бити у заједници са Богом и тиме достићи свој циљ</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10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10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10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0" y="0"/>
            <a:ext cx="8229600" cy="4114800"/>
          </a:xfrm>
        </p:spPr>
        <p:txBody>
          <a:bodyPr/>
          <a:lstStyle/>
          <a:p>
            <a:pPr eaLnBrk="1" hangingPunct="1">
              <a:defRPr/>
            </a:pPr>
            <a:r>
              <a:rPr lang="sr-Cyrl-CS" dirty="0" smtClean="0"/>
              <a:t>Када је Давид остарио, учинио је прељубу и убиство, па и он и његово краљевство почињу да пропадају.</a:t>
            </a:r>
            <a:endParaRPr lang="en-US" dirty="0" smtClean="0"/>
          </a:p>
        </p:txBody>
      </p:sp>
      <p:sp>
        <p:nvSpPr>
          <p:cNvPr id="32772" name="Text Box 4"/>
          <p:cNvSpPr txBox="1">
            <a:spLocks noChangeArrowheads="1"/>
          </p:cNvSpPr>
          <p:nvPr/>
        </p:nvSpPr>
        <p:spPr bwMode="auto">
          <a:xfrm>
            <a:off x="4794250" y="5943600"/>
            <a:ext cx="3476625" cy="366713"/>
          </a:xfrm>
          <a:prstGeom prst="rect">
            <a:avLst/>
          </a:prstGeom>
          <a:noFill/>
          <a:ln w="9525">
            <a:noFill/>
            <a:miter lim="800000"/>
            <a:headEnd/>
            <a:tailEnd/>
          </a:ln>
        </p:spPr>
        <p:txBody>
          <a:bodyPr wrap="none">
            <a:spAutoFit/>
          </a:bodyPr>
          <a:lstStyle/>
          <a:p>
            <a:pPr algn="ctr"/>
            <a:r>
              <a:rPr lang="en-US">
                <a:solidFill>
                  <a:schemeClr val="accent1"/>
                </a:solidFill>
              </a:rPr>
              <a:t>2 Samuel 11-23; 1 Chronicles 21</a:t>
            </a:r>
          </a:p>
        </p:txBody>
      </p:sp>
      <p:pic>
        <p:nvPicPr>
          <p:cNvPr id="32779" name="Picture 11" descr="David sees Bath-sheba taking a bath"/>
          <p:cNvPicPr>
            <a:picLocks noChangeAspect="1" noChangeArrowheads="1"/>
          </p:cNvPicPr>
          <p:nvPr/>
        </p:nvPicPr>
        <p:blipFill>
          <a:blip r:embed="rId3"/>
          <a:srcRect/>
          <a:stretch>
            <a:fillRect/>
          </a:stretch>
        </p:blipFill>
        <p:spPr bwMode="auto">
          <a:xfrm>
            <a:off x="889000" y="1573213"/>
            <a:ext cx="6578600" cy="5005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79"/>
                                        </p:tgtEl>
                                        <p:attrNameLst>
                                          <p:attrName>style.visibility</p:attrName>
                                        </p:attrNameLst>
                                      </p:cBhvr>
                                      <p:to>
                                        <p:strVal val="visible"/>
                                      </p:to>
                                    </p:set>
                                    <p:animEffect transition="in" filter="fade">
                                      <p:cBhvr>
                                        <p:cTn id="10" dur="1000"/>
                                        <p:tgtEl>
                                          <p:spTgt spid="3277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2772"/>
                                        </p:tgtEl>
                                        <p:attrNameLst>
                                          <p:attrName>style.visibility</p:attrName>
                                        </p:attrNameLst>
                                      </p:cBhvr>
                                      <p:to>
                                        <p:strVal val="visible"/>
                                      </p:to>
                                    </p:set>
                                    <p:animEffect transition="in" filter="fade">
                                      <p:cBhvr>
                                        <p:cTn id="14" dur="1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0" y="0"/>
            <a:ext cx="8915400" cy="4114800"/>
          </a:xfrm>
        </p:spPr>
        <p:txBody>
          <a:bodyPr/>
          <a:lstStyle/>
          <a:p>
            <a:pPr eaLnBrk="1" hangingPunct="1">
              <a:defRPr/>
            </a:pPr>
            <a:r>
              <a:rPr lang="sr-Cyrl-CS" dirty="0" smtClean="0"/>
              <a:t>Давидов син Соломон је мудро владао, али је нагињао ка обожавању мноштва богова. Због тога Бог каже да ће уклонити Израиљ из свог наслеђа.</a:t>
            </a:r>
            <a:endParaRPr lang="en-US" dirty="0" smtClean="0"/>
          </a:p>
        </p:txBody>
      </p:sp>
      <p:sp>
        <p:nvSpPr>
          <p:cNvPr id="71684" name="Text Box 4"/>
          <p:cNvSpPr txBox="1">
            <a:spLocks noChangeArrowheads="1"/>
          </p:cNvSpPr>
          <p:nvPr/>
        </p:nvSpPr>
        <p:spPr bwMode="auto">
          <a:xfrm>
            <a:off x="4937125" y="5943600"/>
            <a:ext cx="3521075" cy="366713"/>
          </a:xfrm>
          <a:prstGeom prst="rect">
            <a:avLst/>
          </a:prstGeom>
          <a:noFill/>
          <a:ln w="9525">
            <a:noFill/>
            <a:miter lim="800000"/>
            <a:headEnd/>
            <a:tailEnd/>
          </a:ln>
        </p:spPr>
        <p:txBody>
          <a:bodyPr wrap="none">
            <a:spAutoFit/>
          </a:bodyPr>
          <a:lstStyle/>
          <a:p>
            <a:pPr algn="ctr"/>
            <a:r>
              <a:rPr lang="en-US">
                <a:solidFill>
                  <a:schemeClr val="accent1"/>
                </a:solidFill>
              </a:rPr>
              <a:t>1 Kings 1 - 11; 2 Chronicles 1 - 9</a:t>
            </a:r>
          </a:p>
        </p:txBody>
      </p:sp>
      <p:sp>
        <p:nvSpPr>
          <p:cNvPr id="71685" name="Text Box 5"/>
          <p:cNvSpPr txBox="1">
            <a:spLocks noChangeArrowheads="1"/>
          </p:cNvSpPr>
          <p:nvPr/>
        </p:nvSpPr>
        <p:spPr bwMode="auto">
          <a:xfrm>
            <a:off x="4459288" y="6172200"/>
            <a:ext cx="4075112" cy="641350"/>
          </a:xfrm>
          <a:prstGeom prst="rect">
            <a:avLst/>
          </a:prstGeom>
          <a:noFill/>
          <a:ln w="9525">
            <a:noFill/>
            <a:miter lim="800000"/>
            <a:headEnd/>
            <a:tailEnd/>
          </a:ln>
        </p:spPr>
        <p:txBody>
          <a:bodyPr wrap="none">
            <a:spAutoFit/>
          </a:bodyPr>
          <a:lstStyle/>
          <a:p>
            <a:pPr algn="ctr"/>
            <a:r>
              <a:rPr lang="en-US">
                <a:solidFill>
                  <a:schemeClr val="hlink"/>
                </a:solidFill>
              </a:rPr>
              <a:t>(Solomon many of the Proverbs, plus </a:t>
            </a:r>
          </a:p>
          <a:p>
            <a:pPr algn="ctr"/>
            <a:r>
              <a:rPr lang="en-US">
                <a:solidFill>
                  <a:schemeClr val="hlink"/>
                </a:solidFill>
              </a:rPr>
              <a:t>likely Ecclesiastes and Song of Songs) </a:t>
            </a:r>
          </a:p>
        </p:txBody>
      </p:sp>
      <p:pic>
        <p:nvPicPr>
          <p:cNvPr id="71692" name="Picture 12" descr="king-solomon"/>
          <p:cNvPicPr>
            <a:picLocks noChangeAspect="1" noChangeArrowheads="1"/>
          </p:cNvPicPr>
          <p:nvPr/>
        </p:nvPicPr>
        <p:blipFill>
          <a:blip r:embed="rId3"/>
          <a:srcRect/>
          <a:stretch>
            <a:fillRect/>
          </a:stretch>
        </p:blipFill>
        <p:spPr bwMode="auto">
          <a:xfrm>
            <a:off x="0" y="1981200"/>
            <a:ext cx="325120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1000"/>
                                        <p:tgtEl>
                                          <p:spTgt spid="716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692"/>
                                        </p:tgtEl>
                                        <p:attrNameLst>
                                          <p:attrName>style.visibility</p:attrName>
                                        </p:attrNameLst>
                                      </p:cBhvr>
                                      <p:to>
                                        <p:strVal val="visible"/>
                                      </p:to>
                                    </p:set>
                                    <p:animEffect transition="in" filter="fade">
                                      <p:cBhvr>
                                        <p:cTn id="10" dur="1000"/>
                                        <p:tgtEl>
                                          <p:spTgt spid="7169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1684"/>
                                        </p:tgtEl>
                                        <p:attrNameLst>
                                          <p:attrName>style.visibility</p:attrName>
                                        </p:attrNameLst>
                                      </p:cBhvr>
                                      <p:to>
                                        <p:strVal val="visible"/>
                                      </p:to>
                                    </p:set>
                                    <p:animEffect transition="in" filter="fade">
                                      <p:cBhvr>
                                        <p:cTn id="14" dur="1000"/>
                                        <p:tgtEl>
                                          <p:spTgt spid="7168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fade">
                                      <p:cBhvr>
                                        <p:cTn id="17" dur="10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P spid="71684" grpId="0"/>
      <p:bldP spid="7168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0" y="0"/>
            <a:ext cx="8686800" cy="914400"/>
          </a:xfrm>
        </p:spPr>
        <p:txBody>
          <a:bodyPr/>
          <a:lstStyle/>
          <a:p>
            <a:pPr eaLnBrk="1" hangingPunct="1">
              <a:defRPr/>
            </a:pPr>
            <a:r>
              <a:rPr lang="sr-Cyrl-CS" sz="2800" dirty="0" smtClean="0"/>
              <a:t>Након Соломонове смрти, Израиљско краљевство се распада на два дела:</a:t>
            </a:r>
            <a:r>
              <a:rPr lang="en-US" sz="2800" dirty="0" smtClean="0"/>
              <a:t>.</a:t>
            </a:r>
          </a:p>
        </p:txBody>
      </p:sp>
      <p:sp>
        <p:nvSpPr>
          <p:cNvPr id="34821" name="Text Box 5"/>
          <p:cNvSpPr txBox="1">
            <a:spLocks noChangeArrowheads="1"/>
          </p:cNvSpPr>
          <p:nvPr/>
        </p:nvSpPr>
        <p:spPr bwMode="auto">
          <a:xfrm>
            <a:off x="4191000" y="1066800"/>
            <a:ext cx="4953000" cy="2308225"/>
          </a:xfrm>
          <a:prstGeom prst="rect">
            <a:avLst/>
          </a:prstGeom>
          <a:noFill/>
          <a:ln w="9525">
            <a:noFill/>
            <a:miter lim="800000"/>
            <a:headEnd/>
            <a:tailEnd/>
          </a:ln>
        </p:spPr>
        <p:txBody>
          <a:bodyPr>
            <a:spAutoFit/>
          </a:bodyPr>
          <a:lstStyle/>
          <a:p>
            <a:r>
              <a:rPr lang="sr-Cyrl-CS" sz="3600"/>
              <a:t>Северно краљевство – ИЗРАИЉ, којим су владале многе династије</a:t>
            </a:r>
            <a:endParaRPr lang="en-US" sz="3600"/>
          </a:p>
        </p:txBody>
      </p:sp>
      <p:sp>
        <p:nvSpPr>
          <p:cNvPr id="34822" name="Text Box 6"/>
          <p:cNvSpPr txBox="1">
            <a:spLocks noChangeArrowheads="1"/>
          </p:cNvSpPr>
          <p:nvPr/>
        </p:nvSpPr>
        <p:spPr bwMode="auto">
          <a:xfrm>
            <a:off x="4648200" y="5943600"/>
            <a:ext cx="3856038" cy="366713"/>
          </a:xfrm>
          <a:prstGeom prst="rect">
            <a:avLst/>
          </a:prstGeom>
          <a:noFill/>
          <a:ln w="9525">
            <a:noFill/>
            <a:miter lim="800000"/>
            <a:headEnd/>
            <a:tailEnd/>
          </a:ln>
        </p:spPr>
        <p:txBody>
          <a:bodyPr wrap="none">
            <a:spAutoFit/>
          </a:bodyPr>
          <a:lstStyle/>
          <a:p>
            <a:pPr algn="ctr"/>
            <a:r>
              <a:rPr lang="en-US">
                <a:solidFill>
                  <a:schemeClr val="accent1"/>
                </a:solidFill>
              </a:rPr>
              <a:t>I Kings 11 - 12; 2 Chronicles 10 - 11</a:t>
            </a:r>
          </a:p>
        </p:txBody>
      </p:sp>
      <p:pic>
        <p:nvPicPr>
          <p:cNvPr id="34830" name="Picture 14" descr="Map of division of the kingdom"/>
          <p:cNvPicPr>
            <a:picLocks noChangeAspect="1" noChangeArrowheads="1"/>
          </p:cNvPicPr>
          <p:nvPr/>
        </p:nvPicPr>
        <p:blipFill>
          <a:blip r:embed="rId3"/>
          <a:srcRect/>
          <a:stretch>
            <a:fillRect/>
          </a:stretch>
        </p:blipFill>
        <p:spPr bwMode="auto">
          <a:xfrm>
            <a:off x="0" y="914400"/>
            <a:ext cx="3048000" cy="5922963"/>
          </a:xfrm>
          <a:prstGeom prst="rect">
            <a:avLst/>
          </a:prstGeom>
          <a:noFill/>
          <a:ln w="9525">
            <a:noFill/>
            <a:miter lim="800000"/>
            <a:headEnd/>
            <a:tailEnd/>
          </a:ln>
        </p:spPr>
      </p:pic>
      <p:sp>
        <p:nvSpPr>
          <p:cNvPr id="34831" name="Text Box 15"/>
          <p:cNvSpPr txBox="1">
            <a:spLocks noChangeArrowheads="1"/>
          </p:cNvSpPr>
          <p:nvPr/>
        </p:nvSpPr>
        <p:spPr bwMode="auto">
          <a:xfrm>
            <a:off x="3810000" y="3505200"/>
            <a:ext cx="3886200" cy="2246313"/>
          </a:xfrm>
          <a:prstGeom prst="rect">
            <a:avLst/>
          </a:prstGeom>
          <a:noFill/>
          <a:ln w="9525">
            <a:noFill/>
            <a:miter lim="800000"/>
            <a:headEnd/>
            <a:tailEnd/>
          </a:ln>
        </p:spPr>
        <p:txBody>
          <a:bodyPr>
            <a:spAutoFit/>
          </a:bodyPr>
          <a:lstStyle/>
          <a:p>
            <a:r>
              <a:rPr lang="sr-Cyrl-CS" sz="2800" b="1"/>
              <a:t>Јужно краљевство – ЈУДА – којим су увек владали потомци цара Давида и Соломона</a:t>
            </a: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830"/>
                                        </p:tgtEl>
                                        <p:attrNameLst>
                                          <p:attrName>style.visibility</p:attrName>
                                        </p:attrNameLst>
                                      </p:cBhvr>
                                      <p:to>
                                        <p:strVal val="visible"/>
                                      </p:to>
                                    </p:set>
                                    <p:animEffect transition="in" filter="fade">
                                      <p:cBhvr>
                                        <p:cTn id="10" dur="1000"/>
                                        <p:tgtEl>
                                          <p:spTgt spid="348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fade">
                                      <p:cBhvr>
                                        <p:cTn id="15" dur="1000"/>
                                        <p:tgtEl>
                                          <p:spTgt spid="348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831"/>
                                        </p:tgtEl>
                                        <p:attrNameLst>
                                          <p:attrName>style.visibility</p:attrName>
                                        </p:attrNameLst>
                                      </p:cBhvr>
                                      <p:to>
                                        <p:strVal val="visible"/>
                                      </p:to>
                                    </p:set>
                                    <p:animEffect transition="in" filter="fade">
                                      <p:cBhvr>
                                        <p:cTn id="20" dur="1000"/>
                                        <p:tgtEl>
                                          <p:spTgt spid="3483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4822"/>
                                        </p:tgtEl>
                                        <p:attrNameLst>
                                          <p:attrName>style.visibility</p:attrName>
                                        </p:attrNameLst>
                                      </p:cBhvr>
                                      <p:to>
                                        <p:strVal val="visible"/>
                                      </p:to>
                                    </p:set>
                                    <p:animEffect transition="in" filter="fade">
                                      <p:cBhvr>
                                        <p:cTn id="24" dur="10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21" grpId="0"/>
      <p:bldP spid="34822" grpId="0"/>
      <p:bldP spid="348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0" y="0"/>
            <a:ext cx="8229600" cy="4114800"/>
          </a:xfrm>
        </p:spPr>
        <p:txBody>
          <a:bodyPr/>
          <a:lstStyle/>
          <a:p>
            <a:pPr eaLnBrk="1" hangingPunct="1">
              <a:defRPr/>
            </a:pPr>
            <a:r>
              <a:rPr lang="sr-Cyrl-CS" dirty="0" smtClean="0"/>
              <a:t>Следећих неколико стотина година владари и народ Израиља, нису слушали Бога.Након слања многих упозорења кроз пророке</a:t>
            </a:r>
            <a:r>
              <a:rPr lang="en-US" dirty="0" smtClean="0"/>
              <a:t>, </a:t>
            </a:r>
            <a:r>
              <a:rPr lang="sr-Cyrl-CS" dirty="0" smtClean="0"/>
              <a:t>Бог је допустио да северно краљевство освоје Асирци 722. пре нове ере. Већина народа је исељена, да се никад не врати.</a:t>
            </a:r>
            <a:endParaRPr lang="en-US" dirty="0" smtClean="0"/>
          </a:p>
        </p:txBody>
      </p:sp>
      <p:sp>
        <p:nvSpPr>
          <p:cNvPr id="35844" name="Text Box 4"/>
          <p:cNvSpPr txBox="1">
            <a:spLocks noChangeArrowheads="1"/>
          </p:cNvSpPr>
          <p:nvPr/>
        </p:nvSpPr>
        <p:spPr bwMode="auto">
          <a:xfrm>
            <a:off x="5822950" y="5943600"/>
            <a:ext cx="2490788" cy="366713"/>
          </a:xfrm>
          <a:prstGeom prst="rect">
            <a:avLst/>
          </a:prstGeom>
          <a:noFill/>
          <a:ln w="9525">
            <a:noFill/>
            <a:miter lim="800000"/>
            <a:headEnd/>
            <a:tailEnd/>
          </a:ln>
        </p:spPr>
        <p:txBody>
          <a:bodyPr wrap="none">
            <a:spAutoFit/>
          </a:bodyPr>
          <a:lstStyle/>
          <a:p>
            <a:pPr algn="ctr"/>
            <a:r>
              <a:rPr lang="en-US">
                <a:solidFill>
                  <a:schemeClr val="accent1"/>
                </a:solidFill>
              </a:rPr>
              <a:t>I Kings 13 - 2 Kings 17</a:t>
            </a:r>
          </a:p>
        </p:txBody>
      </p:sp>
      <p:sp>
        <p:nvSpPr>
          <p:cNvPr id="35845" name="Text Box 5"/>
          <p:cNvSpPr txBox="1">
            <a:spLocks noChangeArrowheads="1"/>
          </p:cNvSpPr>
          <p:nvPr/>
        </p:nvSpPr>
        <p:spPr bwMode="auto">
          <a:xfrm>
            <a:off x="6110288" y="6216650"/>
            <a:ext cx="2235200" cy="366713"/>
          </a:xfrm>
          <a:prstGeom prst="rect">
            <a:avLst/>
          </a:prstGeom>
          <a:noFill/>
          <a:ln w="9525">
            <a:noFill/>
            <a:miter lim="800000"/>
            <a:headEnd/>
            <a:tailEnd/>
          </a:ln>
        </p:spPr>
        <p:txBody>
          <a:bodyPr wrap="none">
            <a:spAutoFit/>
          </a:bodyPr>
          <a:lstStyle/>
          <a:p>
            <a:pPr algn="ctr"/>
            <a:r>
              <a:rPr lang="en-US">
                <a:solidFill>
                  <a:schemeClr val="accent2"/>
                </a:solidFill>
              </a:rPr>
              <a:t>Hosea, Amos, Jonah</a:t>
            </a:r>
          </a:p>
        </p:txBody>
      </p:sp>
      <p:pic>
        <p:nvPicPr>
          <p:cNvPr id="35852" name="Picture 12" descr="nebuchadnezzar exile"/>
          <p:cNvPicPr>
            <a:picLocks noChangeAspect="1" noChangeArrowheads="1"/>
          </p:cNvPicPr>
          <p:nvPr/>
        </p:nvPicPr>
        <p:blipFill>
          <a:blip r:embed="rId3"/>
          <a:srcRect/>
          <a:stretch>
            <a:fillRect/>
          </a:stretch>
        </p:blipFill>
        <p:spPr bwMode="auto">
          <a:xfrm>
            <a:off x="0" y="381000"/>
            <a:ext cx="9151938"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5844"/>
                                        </p:tgtEl>
                                        <p:attrNameLst>
                                          <p:attrName>style.visibility</p:attrName>
                                        </p:attrNameLst>
                                      </p:cBhvr>
                                      <p:to>
                                        <p:strVal val="visible"/>
                                      </p:to>
                                    </p:set>
                                    <p:animEffect transition="in" filter="fade">
                                      <p:cBhvr>
                                        <p:cTn id="11" dur="1000"/>
                                        <p:tgtEl>
                                          <p:spTgt spid="3584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845"/>
                                        </p:tgtEl>
                                        <p:attrNameLst>
                                          <p:attrName>style.visibility</p:attrName>
                                        </p:attrNameLst>
                                      </p:cBhvr>
                                      <p:to>
                                        <p:strVal val="visible"/>
                                      </p:to>
                                    </p:set>
                                    <p:animEffect transition="in" filter="fade">
                                      <p:cBhvr>
                                        <p:cTn id="14" dur="1000"/>
                                        <p:tgtEl>
                                          <p:spTgt spid="3584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5852"/>
                                        </p:tgtEl>
                                        <p:attrNameLst>
                                          <p:attrName>style.visibility</p:attrName>
                                        </p:attrNameLst>
                                      </p:cBhvr>
                                      <p:to>
                                        <p:strVal val="visible"/>
                                      </p:to>
                                    </p:set>
                                    <p:animEffect transition="in" filter="box(in)">
                                      <p:cBhvr>
                                        <p:cTn id="19" dur="5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4" grpId="0"/>
      <p:bldP spid="3584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0"/>
            <a:ext cx="8229600" cy="4114800"/>
          </a:xfrm>
        </p:spPr>
        <p:txBody>
          <a:bodyPr/>
          <a:lstStyle/>
          <a:p>
            <a:pPr eaLnBrk="1" hangingPunct="1">
              <a:defRPr/>
            </a:pPr>
            <a:r>
              <a:rPr lang="sr-Cyrl-CS" dirty="0" smtClean="0"/>
              <a:t>Током истог периода, само неколико царева и део народа је био веран Богу</a:t>
            </a:r>
            <a:r>
              <a:rPr lang="en-US" dirty="0" smtClean="0"/>
              <a:t>, </a:t>
            </a:r>
            <a:r>
              <a:rPr lang="sr-Cyrl-CS" dirty="0" smtClean="0"/>
              <a:t>али већина није</a:t>
            </a:r>
            <a:r>
              <a:rPr lang="en-US" dirty="0" smtClean="0"/>
              <a:t>.</a:t>
            </a:r>
            <a:r>
              <a:rPr lang="sr-Cyrl-CS" dirty="0" smtClean="0"/>
              <a:t>Након многих упозорења, 586,пре нове ере, Бог је допустио да освоје и јужно краљевство – Јуду. Али, Бог обећава да ће ослати спасење њиховој земљи.</a:t>
            </a:r>
            <a:endParaRPr lang="en-US" dirty="0" smtClean="0"/>
          </a:p>
        </p:txBody>
      </p:sp>
      <p:sp>
        <p:nvSpPr>
          <p:cNvPr id="36868" name="Text Box 4"/>
          <p:cNvSpPr txBox="1">
            <a:spLocks noChangeArrowheads="1"/>
          </p:cNvSpPr>
          <p:nvPr/>
        </p:nvSpPr>
        <p:spPr bwMode="auto">
          <a:xfrm>
            <a:off x="3987800" y="5943600"/>
            <a:ext cx="5002213" cy="366713"/>
          </a:xfrm>
          <a:prstGeom prst="rect">
            <a:avLst/>
          </a:prstGeom>
          <a:noFill/>
          <a:ln w="9525">
            <a:noFill/>
            <a:miter lim="800000"/>
            <a:headEnd/>
            <a:tailEnd/>
          </a:ln>
        </p:spPr>
        <p:txBody>
          <a:bodyPr wrap="none">
            <a:spAutoFit/>
          </a:bodyPr>
          <a:lstStyle/>
          <a:p>
            <a:pPr algn="ctr"/>
            <a:r>
              <a:rPr lang="en-US">
                <a:solidFill>
                  <a:schemeClr val="accent1"/>
                </a:solidFill>
              </a:rPr>
              <a:t>I Kings 13 - 2 Kings 25; 2 Chronicles 10 - 36:21</a:t>
            </a:r>
          </a:p>
        </p:txBody>
      </p:sp>
      <p:sp>
        <p:nvSpPr>
          <p:cNvPr id="36869" name="Text Box 5"/>
          <p:cNvSpPr txBox="1">
            <a:spLocks noChangeArrowheads="1"/>
          </p:cNvSpPr>
          <p:nvPr/>
        </p:nvSpPr>
        <p:spPr bwMode="auto">
          <a:xfrm>
            <a:off x="5257800" y="6262688"/>
            <a:ext cx="3795713" cy="641350"/>
          </a:xfrm>
          <a:prstGeom prst="rect">
            <a:avLst/>
          </a:prstGeom>
          <a:noFill/>
          <a:ln w="9525">
            <a:noFill/>
            <a:miter lim="800000"/>
            <a:headEnd/>
            <a:tailEnd/>
          </a:ln>
        </p:spPr>
        <p:txBody>
          <a:bodyPr wrap="none">
            <a:spAutoFit/>
          </a:bodyPr>
          <a:lstStyle/>
          <a:p>
            <a:pPr algn="ctr"/>
            <a:r>
              <a:rPr lang="en-US">
                <a:solidFill>
                  <a:schemeClr val="accent2"/>
                </a:solidFill>
              </a:rPr>
              <a:t>Isaiah, Jeremiah, Joel , Habakkuk ,</a:t>
            </a:r>
            <a:r>
              <a:rPr lang="en-US"/>
              <a:t> </a:t>
            </a:r>
          </a:p>
          <a:p>
            <a:pPr algn="ctr"/>
            <a:r>
              <a:rPr lang="en-US">
                <a:solidFill>
                  <a:schemeClr val="accent2"/>
                </a:solidFill>
              </a:rPr>
              <a:t>Micah,</a:t>
            </a:r>
            <a:r>
              <a:rPr lang="en-US"/>
              <a:t> </a:t>
            </a:r>
            <a:r>
              <a:rPr lang="en-US">
                <a:solidFill>
                  <a:schemeClr val="accent2"/>
                </a:solidFill>
              </a:rPr>
              <a:t>Zephaniah</a:t>
            </a:r>
          </a:p>
        </p:txBody>
      </p:sp>
      <p:pic>
        <p:nvPicPr>
          <p:cNvPr id="36877" name="Picture 13" descr="Jerusalem's destruction"/>
          <p:cNvPicPr>
            <a:picLocks noChangeAspect="1" noChangeArrowheads="1"/>
          </p:cNvPicPr>
          <p:nvPr/>
        </p:nvPicPr>
        <p:blipFill>
          <a:blip r:embed="rId3"/>
          <a:srcRect/>
          <a:stretch>
            <a:fillRect/>
          </a:stretch>
        </p:blipFill>
        <p:spPr bwMode="auto">
          <a:xfrm>
            <a:off x="0" y="685800"/>
            <a:ext cx="9213850" cy="541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0"/>
                                        <p:tgtEl>
                                          <p:spTgt spid="3686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6868"/>
                                        </p:tgtEl>
                                        <p:attrNameLst>
                                          <p:attrName>style.visibility</p:attrName>
                                        </p:attrNameLst>
                                      </p:cBhvr>
                                      <p:to>
                                        <p:strVal val="visible"/>
                                      </p:to>
                                    </p:set>
                                    <p:animEffect transition="in" filter="fade">
                                      <p:cBhvr>
                                        <p:cTn id="11" dur="1000"/>
                                        <p:tgtEl>
                                          <p:spTgt spid="3686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869"/>
                                        </p:tgtEl>
                                        <p:attrNameLst>
                                          <p:attrName>style.visibility</p:attrName>
                                        </p:attrNameLst>
                                      </p:cBhvr>
                                      <p:to>
                                        <p:strVal val="visible"/>
                                      </p:to>
                                    </p:set>
                                    <p:animEffect transition="in" filter="fade">
                                      <p:cBhvr>
                                        <p:cTn id="14" dur="1000"/>
                                        <p:tgtEl>
                                          <p:spTgt spid="3686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877"/>
                                        </p:tgtEl>
                                        <p:attrNameLst>
                                          <p:attrName>style.visibility</p:attrName>
                                        </p:attrNameLst>
                                      </p:cBhvr>
                                      <p:to>
                                        <p:strVal val="visible"/>
                                      </p:to>
                                    </p:set>
                                    <p:animEffect transition="in" filter="fade">
                                      <p:cBhvr>
                                        <p:cTn id="19" dur="1000"/>
                                        <p:tgtEl>
                                          <p:spTgt spid="36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36868" grpId="0"/>
      <p:bldP spid="3686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0" y="0"/>
            <a:ext cx="4800600" cy="4114800"/>
          </a:xfrm>
        </p:spPr>
        <p:txBody>
          <a:bodyPr/>
          <a:lstStyle/>
          <a:p>
            <a:pPr eaLnBrk="1" hangingPunct="1">
              <a:lnSpc>
                <a:spcPct val="90000"/>
              </a:lnSpc>
              <a:defRPr/>
            </a:pPr>
            <a:r>
              <a:rPr lang="sr-Cyrl-CS" dirty="0" smtClean="0"/>
              <a:t>Јудејци, то јест – Јевреји, живе у изгнанству, у Вавлиону.Али након 70 година, персијски краљ</a:t>
            </a:r>
            <a:r>
              <a:rPr lang="en-US" dirty="0" smtClean="0"/>
              <a:t> </a:t>
            </a:r>
            <a:r>
              <a:rPr lang="sr-Cyrl-CS" dirty="0" smtClean="0"/>
              <a:t>који је освојио Вавилондопушта Јеврејима да се врате у своју земљу и обнове свој храм и главни град – Јерусалим.</a:t>
            </a:r>
            <a:endParaRPr lang="en-US" dirty="0" smtClean="0"/>
          </a:p>
        </p:txBody>
      </p:sp>
      <p:sp>
        <p:nvSpPr>
          <p:cNvPr id="37892" name="Text Box 4"/>
          <p:cNvSpPr txBox="1">
            <a:spLocks noChangeArrowheads="1"/>
          </p:cNvSpPr>
          <p:nvPr/>
        </p:nvSpPr>
        <p:spPr bwMode="auto">
          <a:xfrm>
            <a:off x="5332413" y="5943600"/>
            <a:ext cx="2919412" cy="366713"/>
          </a:xfrm>
          <a:prstGeom prst="rect">
            <a:avLst/>
          </a:prstGeom>
          <a:noFill/>
          <a:ln w="9525">
            <a:noFill/>
            <a:miter lim="800000"/>
            <a:headEnd/>
            <a:tailEnd/>
          </a:ln>
        </p:spPr>
        <p:txBody>
          <a:bodyPr wrap="none">
            <a:spAutoFit/>
          </a:bodyPr>
          <a:lstStyle/>
          <a:p>
            <a:pPr algn="ctr"/>
            <a:r>
              <a:rPr lang="en-US">
                <a:solidFill>
                  <a:schemeClr val="accent1"/>
                </a:solidFill>
              </a:rPr>
              <a:t>2 Chronicles 36:22 - Ezra 1</a:t>
            </a:r>
          </a:p>
        </p:txBody>
      </p:sp>
      <p:sp>
        <p:nvSpPr>
          <p:cNvPr id="37899" name="Text Box 11"/>
          <p:cNvSpPr txBox="1">
            <a:spLocks noChangeArrowheads="1"/>
          </p:cNvSpPr>
          <p:nvPr/>
        </p:nvSpPr>
        <p:spPr bwMode="auto">
          <a:xfrm>
            <a:off x="5091113" y="6262688"/>
            <a:ext cx="3138487" cy="366712"/>
          </a:xfrm>
          <a:prstGeom prst="rect">
            <a:avLst/>
          </a:prstGeom>
          <a:noFill/>
          <a:ln w="9525">
            <a:noFill/>
            <a:miter lim="800000"/>
            <a:headEnd/>
            <a:tailEnd/>
          </a:ln>
        </p:spPr>
        <p:txBody>
          <a:bodyPr wrap="none">
            <a:spAutoFit/>
          </a:bodyPr>
          <a:lstStyle/>
          <a:p>
            <a:pPr algn="ctr"/>
            <a:r>
              <a:rPr lang="en-US">
                <a:solidFill>
                  <a:schemeClr val="accent2"/>
                </a:solidFill>
              </a:rPr>
              <a:t>Lamentations, Ezekiel, Daniel</a:t>
            </a:r>
          </a:p>
        </p:txBody>
      </p:sp>
      <p:pic>
        <p:nvPicPr>
          <p:cNvPr id="37900" name="Picture 12" descr="RebuildingOfTheTemple-Dore"/>
          <p:cNvPicPr>
            <a:picLocks noChangeAspect="1" noChangeArrowheads="1"/>
          </p:cNvPicPr>
          <p:nvPr/>
        </p:nvPicPr>
        <p:blipFill>
          <a:blip r:embed="rId3"/>
          <a:srcRect/>
          <a:stretch>
            <a:fillRect/>
          </a:stretch>
        </p:blipFill>
        <p:spPr bwMode="auto">
          <a:xfrm>
            <a:off x="5410200" y="2133600"/>
            <a:ext cx="2849563"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1000"/>
                                        <p:tgtEl>
                                          <p:spTgt spid="378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900"/>
                                        </p:tgtEl>
                                        <p:attrNameLst>
                                          <p:attrName>style.visibility</p:attrName>
                                        </p:attrNameLst>
                                      </p:cBhvr>
                                      <p:to>
                                        <p:strVal val="visible"/>
                                      </p:to>
                                    </p:set>
                                    <p:animEffect transition="in" filter="fade">
                                      <p:cBhvr>
                                        <p:cTn id="10" dur="1000"/>
                                        <p:tgtEl>
                                          <p:spTgt spid="3790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7892"/>
                                        </p:tgtEl>
                                        <p:attrNameLst>
                                          <p:attrName>style.visibility</p:attrName>
                                        </p:attrNameLst>
                                      </p:cBhvr>
                                      <p:to>
                                        <p:strVal val="visible"/>
                                      </p:to>
                                    </p:set>
                                    <p:animEffect transition="in" filter="fade">
                                      <p:cBhvr>
                                        <p:cTn id="14" dur="1000"/>
                                        <p:tgtEl>
                                          <p:spTgt spid="3789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7899"/>
                                        </p:tgtEl>
                                        <p:attrNameLst>
                                          <p:attrName>style.visibility</p:attrName>
                                        </p:attrNameLst>
                                      </p:cBhvr>
                                      <p:to>
                                        <p:strVal val="visible"/>
                                      </p:to>
                                    </p:set>
                                    <p:animEffect transition="in" filter="fade">
                                      <p:cBhvr>
                                        <p:cTn id="17" dur="1000"/>
                                        <p:tgtEl>
                                          <p:spTgt spid="3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7892" grpId="0"/>
      <p:bldP spid="3789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0" y="0"/>
            <a:ext cx="8305800" cy="2819400"/>
          </a:xfrm>
        </p:spPr>
        <p:txBody>
          <a:bodyPr/>
          <a:lstStyle/>
          <a:p>
            <a:pPr eaLnBrk="1" hangingPunct="1">
              <a:defRPr/>
            </a:pPr>
            <a:r>
              <a:rPr lang="sr-Cyrl-CS" dirty="0" smtClean="0"/>
              <a:t>Ови Јевреји који су се вратили били су прва генерација која није штовала разна божанства, већ су показала послушање Богу</a:t>
            </a:r>
            <a:endParaRPr lang="en-US" dirty="0" smtClean="0"/>
          </a:p>
        </p:txBody>
      </p:sp>
      <p:sp>
        <p:nvSpPr>
          <p:cNvPr id="73732" name="Text Box 4"/>
          <p:cNvSpPr txBox="1">
            <a:spLocks noChangeArrowheads="1"/>
          </p:cNvSpPr>
          <p:nvPr/>
        </p:nvSpPr>
        <p:spPr bwMode="auto">
          <a:xfrm>
            <a:off x="6329363" y="5943600"/>
            <a:ext cx="1997075" cy="366713"/>
          </a:xfrm>
          <a:prstGeom prst="rect">
            <a:avLst/>
          </a:prstGeom>
          <a:noFill/>
          <a:ln w="9525">
            <a:noFill/>
            <a:miter lim="800000"/>
            <a:headEnd/>
            <a:tailEnd/>
          </a:ln>
        </p:spPr>
        <p:txBody>
          <a:bodyPr wrap="none">
            <a:spAutoFit/>
          </a:bodyPr>
          <a:lstStyle/>
          <a:p>
            <a:pPr algn="ctr"/>
            <a:r>
              <a:rPr lang="en-US">
                <a:solidFill>
                  <a:schemeClr val="accent1"/>
                </a:solidFill>
              </a:rPr>
              <a:t>Ezra 2 - Esther 10</a:t>
            </a:r>
          </a:p>
        </p:txBody>
      </p:sp>
      <p:sp>
        <p:nvSpPr>
          <p:cNvPr id="73733" name="Text Box 5"/>
          <p:cNvSpPr txBox="1">
            <a:spLocks noChangeArrowheads="1"/>
          </p:cNvSpPr>
          <p:nvPr/>
        </p:nvSpPr>
        <p:spPr bwMode="auto">
          <a:xfrm>
            <a:off x="5408613" y="6216650"/>
            <a:ext cx="2973387" cy="366713"/>
          </a:xfrm>
          <a:prstGeom prst="rect">
            <a:avLst/>
          </a:prstGeom>
          <a:noFill/>
          <a:ln w="9525">
            <a:noFill/>
            <a:miter lim="800000"/>
            <a:headEnd/>
            <a:tailEnd/>
          </a:ln>
        </p:spPr>
        <p:txBody>
          <a:bodyPr wrap="none">
            <a:spAutoFit/>
          </a:bodyPr>
          <a:lstStyle/>
          <a:p>
            <a:pPr algn="ctr"/>
            <a:r>
              <a:rPr lang="en-US">
                <a:solidFill>
                  <a:schemeClr val="accent2"/>
                </a:solidFill>
              </a:rPr>
              <a:t>Haggai, Zechariah, Malachi </a:t>
            </a:r>
          </a:p>
        </p:txBody>
      </p:sp>
      <p:sp>
        <p:nvSpPr>
          <p:cNvPr id="73740" name="Text Box 12"/>
          <p:cNvSpPr txBox="1">
            <a:spLocks noChangeArrowheads="1"/>
          </p:cNvSpPr>
          <p:nvPr/>
        </p:nvSpPr>
        <p:spPr bwMode="auto">
          <a:xfrm>
            <a:off x="5334000" y="6477000"/>
            <a:ext cx="2990850" cy="336550"/>
          </a:xfrm>
          <a:prstGeom prst="rect">
            <a:avLst/>
          </a:prstGeom>
          <a:noFill/>
          <a:ln w="9525">
            <a:noFill/>
            <a:miter lim="800000"/>
            <a:headEnd/>
            <a:tailEnd/>
          </a:ln>
        </p:spPr>
        <p:txBody>
          <a:bodyPr wrap="none">
            <a:spAutoFit/>
          </a:bodyPr>
          <a:lstStyle/>
          <a:p>
            <a:r>
              <a:rPr lang="en-US" sz="1600"/>
              <a:t>(Old Testament ends ~400 BC)</a:t>
            </a:r>
          </a:p>
        </p:txBody>
      </p:sp>
      <p:pic>
        <p:nvPicPr>
          <p:cNvPr id="73741" name="Picture 13" descr="Israelite worship"/>
          <p:cNvPicPr>
            <a:picLocks noChangeAspect="1" noChangeArrowheads="1"/>
          </p:cNvPicPr>
          <p:nvPr/>
        </p:nvPicPr>
        <p:blipFill>
          <a:blip r:embed="rId3"/>
          <a:srcRect/>
          <a:stretch>
            <a:fillRect/>
          </a:stretch>
        </p:blipFill>
        <p:spPr bwMode="auto">
          <a:xfrm>
            <a:off x="4953000" y="3581400"/>
            <a:ext cx="3429000" cy="2235200"/>
          </a:xfrm>
          <a:prstGeom prst="rect">
            <a:avLst/>
          </a:prstGeom>
          <a:noFill/>
          <a:ln w="9525">
            <a:noFill/>
            <a:miter lim="800000"/>
            <a:headEnd/>
            <a:tailEnd/>
          </a:ln>
        </p:spPr>
      </p:pic>
      <p:sp>
        <p:nvSpPr>
          <p:cNvPr id="73742" name="Rectangle 14"/>
          <p:cNvSpPr>
            <a:spLocks noChangeArrowheads="1"/>
          </p:cNvSpPr>
          <p:nvPr/>
        </p:nvSpPr>
        <p:spPr bwMode="auto">
          <a:xfrm>
            <a:off x="0" y="2438400"/>
            <a:ext cx="4724400" cy="18288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Char char="n"/>
              <a:defRPr/>
            </a:pPr>
            <a:r>
              <a:rPr lang="sr-Cyrl-CS" sz="3200" dirty="0">
                <a:effectLst>
                  <a:outerShdw blurRad="38100" dist="38100" dir="2700000" algn="tl">
                    <a:srgbClr val="000000"/>
                  </a:outerShdw>
                </a:effectLst>
              </a:rPr>
              <a:t>Међутим, временом ће им срца охладнети</a:t>
            </a:r>
            <a:r>
              <a:rPr lang="en-US" sz="3200" dirty="0">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1000"/>
                                        <p:tgtEl>
                                          <p:spTgt spid="737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742"/>
                                        </p:tgtEl>
                                        <p:attrNameLst>
                                          <p:attrName>style.visibility</p:attrName>
                                        </p:attrNameLst>
                                      </p:cBhvr>
                                      <p:to>
                                        <p:strVal val="visible"/>
                                      </p:to>
                                    </p:set>
                                    <p:animEffect transition="in" filter="fade">
                                      <p:cBhvr>
                                        <p:cTn id="10" dur="1000"/>
                                        <p:tgtEl>
                                          <p:spTgt spid="73742"/>
                                        </p:tgtEl>
                                      </p:cBhvr>
                                    </p:animEffect>
                                  </p:childTnLst>
                                </p:cTn>
                              </p:par>
                              <p:par>
                                <p:cTn id="11" presetID="10" presetClass="entr" presetSubtype="0" fill="hold" nodeType="withEffect">
                                  <p:stCondLst>
                                    <p:cond delay="0"/>
                                  </p:stCondLst>
                                  <p:childTnLst>
                                    <p:set>
                                      <p:cBhvr>
                                        <p:cTn id="12" dur="1" fill="hold">
                                          <p:stCondLst>
                                            <p:cond delay="0"/>
                                          </p:stCondLst>
                                        </p:cTn>
                                        <p:tgtEl>
                                          <p:spTgt spid="73741"/>
                                        </p:tgtEl>
                                        <p:attrNameLst>
                                          <p:attrName>style.visibility</p:attrName>
                                        </p:attrNameLst>
                                      </p:cBhvr>
                                      <p:to>
                                        <p:strVal val="visible"/>
                                      </p:to>
                                    </p:set>
                                    <p:animEffect transition="in" filter="fade">
                                      <p:cBhvr>
                                        <p:cTn id="13" dur="1000"/>
                                        <p:tgtEl>
                                          <p:spTgt spid="7374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3732"/>
                                        </p:tgtEl>
                                        <p:attrNameLst>
                                          <p:attrName>style.visibility</p:attrName>
                                        </p:attrNameLst>
                                      </p:cBhvr>
                                      <p:to>
                                        <p:strVal val="visible"/>
                                      </p:to>
                                    </p:set>
                                    <p:animEffect transition="in" filter="fade">
                                      <p:cBhvr>
                                        <p:cTn id="17" dur="1000"/>
                                        <p:tgtEl>
                                          <p:spTgt spid="737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3733"/>
                                        </p:tgtEl>
                                        <p:attrNameLst>
                                          <p:attrName>style.visibility</p:attrName>
                                        </p:attrNameLst>
                                      </p:cBhvr>
                                      <p:to>
                                        <p:strVal val="visible"/>
                                      </p:to>
                                    </p:set>
                                    <p:animEffect transition="in" filter="fade">
                                      <p:cBhvr>
                                        <p:cTn id="20" dur="1000"/>
                                        <p:tgtEl>
                                          <p:spTgt spid="737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3740"/>
                                        </p:tgtEl>
                                        <p:attrNameLst>
                                          <p:attrName>style.visibility</p:attrName>
                                        </p:attrNameLst>
                                      </p:cBhvr>
                                      <p:to>
                                        <p:strVal val="visible"/>
                                      </p:to>
                                    </p:set>
                                    <p:animEffect transition="in" filter="fade">
                                      <p:cBhvr>
                                        <p:cTn id="23" dur="1000"/>
                                        <p:tgtEl>
                                          <p:spTgt spid="73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P spid="73732" grpId="0"/>
      <p:bldP spid="73733" grpId="0"/>
      <p:bldP spid="73740" grpId="0"/>
      <p:bldP spid="7374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p:txBody>
          <a:bodyPr/>
          <a:lstStyle/>
          <a:p>
            <a:pPr eaLnBrk="1" hangingPunct="1">
              <a:defRPr/>
            </a:pPr>
            <a:r>
              <a:rPr lang="sr-Cyrl-CS" dirty="0" smtClean="0">
                <a:solidFill>
                  <a:srgbClr val="FFFF66"/>
                </a:solidFill>
              </a:rPr>
              <a:t>НЕДОУМИЦА: Како ће Бог кроз Јевреје, потомке Аврама и Давида, благословити све народе?</a:t>
            </a:r>
            <a:endParaRPr lang="en-US" dirty="0" smtClean="0">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1000"/>
                                        <p:tgtEl>
                                          <p:spTgt spid="50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z="4000" dirty="0" smtClean="0"/>
              <a:t>C)</a:t>
            </a:r>
            <a:r>
              <a:rPr lang="sr-Cyrl-CS" sz="4000" dirty="0" smtClean="0"/>
              <a:t>РЕШЕЊЕ; фаза 2: Бог обећава да ће послати Спаситеља</a:t>
            </a:r>
            <a:endParaRPr lang="en-US" sz="4000" dirty="0" smtClean="0"/>
          </a:p>
        </p:txBody>
      </p:sp>
      <p:sp>
        <p:nvSpPr>
          <p:cNvPr id="38915" name="Rectangle 3"/>
          <p:cNvSpPr>
            <a:spLocks noGrp="1" noChangeArrowheads="1"/>
          </p:cNvSpPr>
          <p:nvPr>
            <p:ph type="body" idx="1"/>
          </p:nvPr>
        </p:nvSpPr>
        <p:spPr>
          <a:xfrm>
            <a:off x="457200" y="1981200"/>
            <a:ext cx="5715000" cy="4114800"/>
          </a:xfrm>
        </p:spPr>
        <p:txBody>
          <a:bodyPr/>
          <a:lstStyle/>
          <a:p>
            <a:pPr eaLnBrk="1" hangingPunct="1">
              <a:lnSpc>
                <a:spcPct val="90000"/>
              </a:lnSpc>
              <a:defRPr/>
            </a:pPr>
            <a:r>
              <a:rPr lang="sr-Cyrl-CS" dirty="0" smtClean="0"/>
              <a:t>Као додатак упозорењима које је давао кроз пророке</a:t>
            </a:r>
            <a:r>
              <a:rPr lang="en-US" dirty="0" smtClean="0"/>
              <a:t>, </a:t>
            </a:r>
            <a:r>
              <a:rPr lang="sr-Cyrl-CS" dirty="0" smtClean="0"/>
              <a:t>Бог даје Јеврејима обећање</a:t>
            </a:r>
            <a:r>
              <a:rPr lang="en-US" dirty="0" smtClean="0"/>
              <a:t> </a:t>
            </a:r>
            <a:r>
              <a:rPr lang="sr-Cyrl-CS" dirty="0" smtClean="0"/>
              <a:t>да ће подићи између њих посланика који ће успоставити дивно, вечно, царство које ће се распростирати светом, са људима кји ће Му веровати. </a:t>
            </a:r>
            <a:endParaRPr lang="en-US" dirty="0" smtClean="0"/>
          </a:p>
          <a:p>
            <a:pPr eaLnBrk="1" hangingPunct="1">
              <a:lnSpc>
                <a:spcPct val="90000"/>
              </a:lnSpc>
              <a:buFont typeface="Wingdings" pitchFamily="2" charset="2"/>
              <a:buNone/>
              <a:defRPr/>
            </a:pPr>
            <a:endParaRPr lang="en-US" dirty="0" smtClean="0"/>
          </a:p>
          <a:p>
            <a:pPr eaLnBrk="1" hangingPunct="1">
              <a:lnSpc>
                <a:spcPct val="90000"/>
              </a:lnSpc>
              <a:defRPr/>
            </a:pPr>
            <a:endParaRPr lang="en-US" dirty="0" smtClean="0"/>
          </a:p>
        </p:txBody>
      </p:sp>
      <p:sp>
        <p:nvSpPr>
          <p:cNvPr id="38916" name="Text Box 4"/>
          <p:cNvSpPr txBox="1">
            <a:spLocks noChangeArrowheads="1"/>
          </p:cNvSpPr>
          <p:nvPr/>
        </p:nvSpPr>
        <p:spPr bwMode="auto">
          <a:xfrm>
            <a:off x="457200" y="6216650"/>
            <a:ext cx="8274050" cy="366713"/>
          </a:xfrm>
          <a:prstGeom prst="rect">
            <a:avLst/>
          </a:prstGeom>
          <a:noFill/>
          <a:ln w="9525">
            <a:noFill/>
            <a:miter lim="800000"/>
            <a:headEnd/>
            <a:tailEnd/>
          </a:ln>
        </p:spPr>
        <p:txBody>
          <a:bodyPr wrap="none">
            <a:spAutoFit/>
          </a:bodyPr>
          <a:lstStyle/>
          <a:p>
            <a:pPr algn="ctr"/>
            <a:r>
              <a:rPr lang="en-US">
                <a:solidFill>
                  <a:schemeClr val="accent2"/>
                </a:solidFill>
              </a:rPr>
              <a:t>Isaiah 40 - 66, Micah 4 - 5:15, Zephaniah 3:9-20, Zechariah 9:9 - 14, Malachi 4 </a:t>
            </a:r>
          </a:p>
        </p:txBody>
      </p:sp>
      <p:pic>
        <p:nvPicPr>
          <p:cNvPr id="38917" name="Picture 5" descr="jonah_prophet"/>
          <p:cNvPicPr>
            <a:picLocks noChangeAspect="1" noChangeArrowheads="1"/>
          </p:cNvPicPr>
          <p:nvPr/>
        </p:nvPicPr>
        <p:blipFill>
          <a:blip r:embed="rId3"/>
          <a:srcRect/>
          <a:stretch>
            <a:fillRect/>
          </a:stretch>
        </p:blipFill>
        <p:spPr bwMode="auto">
          <a:xfrm>
            <a:off x="6400800" y="2743200"/>
            <a:ext cx="23876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917"/>
                                        </p:tgtEl>
                                        <p:attrNameLst>
                                          <p:attrName>style.visibility</p:attrName>
                                        </p:attrNameLst>
                                      </p:cBhvr>
                                      <p:to>
                                        <p:strVal val="visible"/>
                                      </p:to>
                                    </p:set>
                                    <p:animEffect transition="in" filter="fade">
                                      <p:cBhvr>
                                        <p:cTn id="10" dur="1000"/>
                                        <p:tgtEl>
                                          <p:spTgt spid="3891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8916"/>
                                        </p:tgtEl>
                                        <p:attrNameLst>
                                          <p:attrName>style.visibility</p:attrName>
                                        </p:attrNameLst>
                                      </p:cBhvr>
                                      <p:to>
                                        <p:strVal val="visible"/>
                                      </p:to>
                                    </p:set>
                                    <p:animEffect transition="in" filter="fade">
                                      <p:cBhvr>
                                        <p:cTn id="14" dur="1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p:txBody>
          <a:bodyPr/>
          <a:lstStyle/>
          <a:p>
            <a:pPr eaLnBrk="1" hangingPunct="1">
              <a:defRPr/>
            </a:pPr>
            <a:r>
              <a:rPr lang="sr-Cyrl-CS" dirty="0" smtClean="0">
                <a:solidFill>
                  <a:srgbClr val="FFFF66"/>
                </a:solidFill>
              </a:rPr>
              <a:t>НЕДОУМИЦА: Како неко послат Јеврејима може спасити свет и преобратити људска срца?</a:t>
            </a:r>
            <a:endParaRPr lang="en-US" dirty="0" smtClean="0">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10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sr-Cyrl-CS" sz="4000" dirty="0" smtClean="0"/>
              <a:t>Библија открива све ово кроз велику причу</a:t>
            </a:r>
            <a:r>
              <a:rPr lang="en-US" sz="4000" dirty="0" smtClean="0"/>
              <a:t>.</a:t>
            </a:r>
          </a:p>
        </p:txBody>
      </p:sp>
      <p:sp>
        <p:nvSpPr>
          <p:cNvPr id="13315" name="Rectangle 3"/>
          <p:cNvSpPr>
            <a:spLocks noGrp="1" noChangeArrowheads="1"/>
          </p:cNvSpPr>
          <p:nvPr>
            <p:ph type="body" idx="1"/>
          </p:nvPr>
        </p:nvSpPr>
        <p:spPr/>
        <p:txBody>
          <a:bodyPr/>
          <a:lstStyle/>
          <a:p>
            <a:pPr eaLnBrk="1" hangingPunct="1">
              <a:defRPr/>
            </a:pPr>
            <a:r>
              <a:rPr lang="sr-Cyrl-CS" dirty="0" smtClean="0"/>
              <a:t>Кроз учење и мање приче које се настављају</a:t>
            </a:r>
            <a:r>
              <a:rPr lang="en-US" dirty="0" smtClean="0"/>
              <a:t>,</a:t>
            </a:r>
            <a:r>
              <a:rPr lang="sr-Cyrl-CS" dirty="0" smtClean="0"/>
              <a:t>једна велика прича говори како Бог чува човека кроз историју и упућује га ка спасењу</a:t>
            </a:r>
            <a:r>
              <a:rPr lang="en-US" dirty="0" smtClean="0"/>
              <a:t>.</a:t>
            </a:r>
            <a:endParaRPr lang="sr-Cyrl-CS" dirty="0" smtClean="0"/>
          </a:p>
          <a:p>
            <a:pPr eaLnBrk="1" hangingPunct="1">
              <a:defRPr/>
            </a:pPr>
            <a:r>
              <a:rPr lang="sr-Cyrl-CS" dirty="0" smtClean="0"/>
              <a:t>Ако познајемо целокупну причу, биће нам лакше да схватимо појединачне приче.</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10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eaLnBrk="1" hangingPunct="1">
              <a:defRPr/>
            </a:pPr>
            <a:r>
              <a:rPr lang="sr-Cyrl-CS" dirty="0" smtClean="0"/>
              <a:t>ДЕО 3</a:t>
            </a:r>
            <a:br>
              <a:rPr lang="sr-Cyrl-CS" dirty="0" smtClean="0"/>
            </a:br>
            <a:r>
              <a:rPr lang="sr-Cyrl-CS" dirty="0" smtClean="0"/>
              <a:t>КРАЈ (ИЛИ НОВИ ПОЧЕТАК?)</a:t>
            </a: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marL="838200" indent="-838200" eaLnBrk="1" hangingPunct="1">
              <a:buFontTx/>
              <a:buAutoNum type="alphaUcParenR"/>
              <a:defRPr/>
            </a:pPr>
            <a:r>
              <a:rPr lang="sr-Cyrl-CS" sz="4000" dirty="0" smtClean="0"/>
              <a:t>Почетак: Бог шаље Сина да спаси свет</a:t>
            </a:r>
            <a:endParaRPr lang="en-US" sz="4000" dirty="0" smtClean="0"/>
          </a:p>
        </p:txBody>
      </p:sp>
      <p:sp>
        <p:nvSpPr>
          <p:cNvPr id="40963" name="Rectangle 3"/>
          <p:cNvSpPr>
            <a:spLocks noGrp="1" noChangeArrowheads="1"/>
          </p:cNvSpPr>
          <p:nvPr>
            <p:ph type="body" idx="1"/>
          </p:nvPr>
        </p:nvSpPr>
        <p:spPr>
          <a:xfrm>
            <a:off x="914400" y="1447800"/>
            <a:ext cx="8229600" cy="4114800"/>
          </a:xfrm>
        </p:spPr>
        <p:txBody>
          <a:bodyPr/>
          <a:lstStyle/>
          <a:p>
            <a:pPr eaLnBrk="1" hangingPunct="1">
              <a:defRPr/>
            </a:pPr>
            <a:r>
              <a:rPr lang="en-US" dirty="0" smtClean="0"/>
              <a:t>400</a:t>
            </a:r>
            <a:r>
              <a:rPr lang="sr-Cyrl-CS" dirty="0" smtClean="0"/>
              <a:t> година након последње записане старозаветне књиге, рођен је Исус</a:t>
            </a:r>
            <a:r>
              <a:rPr lang="en-US" dirty="0" smtClean="0"/>
              <a:t>.</a:t>
            </a:r>
            <a:r>
              <a:rPr lang="sr-Cyrl-CS" dirty="0" smtClean="0"/>
              <a:t> Околности Његовог рођења подударају се са најавама пророка.</a:t>
            </a:r>
            <a:endParaRPr lang="en-US" dirty="0" smtClean="0"/>
          </a:p>
        </p:txBody>
      </p:sp>
      <p:sp>
        <p:nvSpPr>
          <p:cNvPr id="40964" name="Text Box 4"/>
          <p:cNvSpPr txBox="1">
            <a:spLocks noChangeArrowheads="1"/>
          </p:cNvSpPr>
          <p:nvPr/>
        </p:nvSpPr>
        <p:spPr bwMode="auto">
          <a:xfrm>
            <a:off x="4191000" y="4038600"/>
            <a:ext cx="2941638" cy="1465263"/>
          </a:xfrm>
          <a:prstGeom prst="rect">
            <a:avLst/>
          </a:prstGeom>
          <a:noFill/>
          <a:ln w="9525">
            <a:noFill/>
            <a:miter lim="800000"/>
            <a:headEnd/>
            <a:tailEnd/>
          </a:ln>
        </p:spPr>
        <p:txBody>
          <a:bodyPr wrap="none">
            <a:spAutoFit/>
          </a:bodyPr>
          <a:lstStyle/>
          <a:p>
            <a:r>
              <a:rPr lang="en-US" u="sng"/>
              <a:t>Examples</a:t>
            </a:r>
            <a:r>
              <a:rPr lang="en-US"/>
              <a:t>:</a:t>
            </a:r>
          </a:p>
          <a:p>
            <a:pPr>
              <a:buFontTx/>
              <a:buChar char="-"/>
            </a:pPr>
            <a:r>
              <a:rPr lang="en-US"/>
              <a:t>A descendant of Abraham,</a:t>
            </a:r>
          </a:p>
          <a:p>
            <a:r>
              <a:rPr lang="en-US"/>
              <a:t>Israel, and David</a:t>
            </a:r>
          </a:p>
          <a:p>
            <a:pPr>
              <a:buFontTx/>
              <a:buChar char="-"/>
            </a:pPr>
            <a:r>
              <a:rPr lang="en-US"/>
              <a:t>Born in the small town of</a:t>
            </a:r>
          </a:p>
          <a:p>
            <a:r>
              <a:rPr lang="en-US"/>
              <a:t>Bethlehem.</a:t>
            </a:r>
          </a:p>
        </p:txBody>
      </p:sp>
      <p:sp>
        <p:nvSpPr>
          <p:cNvPr id="40965" name="Text Box 5"/>
          <p:cNvSpPr txBox="1">
            <a:spLocks noChangeArrowheads="1"/>
          </p:cNvSpPr>
          <p:nvPr/>
        </p:nvSpPr>
        <p:spPr bwMode="auto">
          <a:xfrm>
            <a:off x="5638800" y="5943600"/>
            <a:ext cx="2771775" cy="366713"/>
          </a:xfrm>
          <a:prstGeom prst="rect">
            <a:avLst/>
          </a:prstGeom>
          <a:noFill/>
          <a:ln w="9525">
            <a:noFill/>
            <a:miter lim="800000"/>
            <a:headEnd/>
            <a:tailEnd/>
          </a:ln>
        </p:spPr>
        <p:txBody>
          <a:bodyPr wrap="none">
            <a:spAutoFit/>
          </a:bodyPr>
          <a:lstStyle/>
          <a:p>
            <a:pPr algn="ctr"/>
            <a:r>
              <a:rPr lang="en-US">
                <a:solidFill>
                  <a:schemeClr val="accent1"/>
                </a:solidFill>
              </a:rPr>
              <a:t>Matthew 1 - 2; Luke 1 - 2</a:t>
            </a:r>
          </a:p>
        </p:txBody>
      </p:sp>
      <p:sp>
        <p:nvSpPr>
          <p:cNvPr id="40972" name="Text Box 12"/>
          <p:cNvSpPr txBox="1">
            <a:spLocks noChangeArrowheads="1"/>
          </p:cNvSpPr>
          <p:nvPr/>
        </p:nvSpPr>
        <p:spPr bwMode="auto">
          <a:xfrm>
            <a:off x="7391400" y="6303963"/>
            <a:ext cx="985838" cy="336550"/>
          </a:xfrm>
          <a:prstGeom prst="rect">
            <a:avLst/>
          </a:prstGeom>
          <a:noFill/>
          <a:ln w="9525">
            <a:noFill/>
            <a:miter lim="800000"/>
            <a:headEnd/>
            <a:tailEnd/>
          </a:ln>
        </p:spPr>
        <p:txBody>
          <a:bodyPr wrap="none">
            <a:spAutoFit/>
          </a:bodyPr>
          <a:lstStyle/>
          <a:p>
            <a:r>
              <a:rPr lang="en-US" sz="1600"/>
              <a:t>(~ 0 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1000"/>
                                        <p:tgtEl>
                                          <p:spTgt spid="4096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0965"/>
                                        </p:tgtEl>
                                        <p:attrNameLst>
                                          <p:attrName>style.visibility</p:attrName>
                                        </p:attrNameLst>
                                      </p:cBhvr>
                                      <p:to>
                                        <p:strVal val="visible"/>
                                      </p:to>
                                    </p:set>
                                    <p:animEffect transition="in" filter="fade">
                                      <p:cBhvr>
                                        <p:cTn id="11" dur="1000"/>
                                        <p:tgtEl>
                                          <p:spTgt spid="4096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0972"/>
                                        </p:tgtEl>
                                        <p:attrNameLst>
                                          <p:attrName>style.visibility</p:attrName>
                                        </p:attrNameLst>
                                      </p:cBhvr>
                                      <p:to>
                                        <p:strVal val="visible"/>
                                      </p:to>
                                    </p:set>
                                    <p:animEffect transition="in" filter="fade">
                                      <p:cBhvr>
                                        <p:cTn id="14" dur="1000"/>
                                        <p:tgtEl>
                                          <p:spTgt spid="4097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0964"/>
                                        </p:tgtEl>
                                        <p:attrNameLst>
                                          <p:attrName>style.visibility</p:attrName>
                                        </p:attrNameLst>
                                      </p:cBhvr>
                                      <p:to>
                                        <p:strVal val="visible"/>
                                      </p:to>
                                    </p:set>
                                    <p:animEffect transition="in" filter="fade">
                                      <p:cBhvr>
                                        <p:cTn id="19" dur="1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40964" grpId="0"/>
      <p:bldP spid="40965" grpId="0"/>
      <p:bldP spid="4097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0"/>
            <a:ext cx="8229600" cy="1828800"/>
          </a:xfrm>
        </p:spPr>
        <p:txBody>
          <a:bodyPr/>
          <a:lstStyle/>
          <a:p>
            <a:pPr eaLnBrk="1" hangingPunct="1">
              <a:defRPr/>
            </a:pPr>
            <a:r>
              <a:rPr lang="sr-Cyrl-CS" dirty="0" smtClean="0"/>
              <a:t>Са 30 година Исус, којег многи сматрају обећаним Спаситељем ( јевр- Месија, грч . Христос), почиње запањујућу проповед у јеврејском народу, чинећи чуда и лечећи људе.</a:t>
            </a:r>
            <a:endParaRPr lang="en-US" dirty="0" smtClean="0"/>
          </a:p>
        </p:txBody>
      </p:sp>
      <p:sp>
        <p:nvSpPr>
          <p:cNvPr id="41988" name="Text Box 4"/>
          <p:cNvSpPr txBox="1">
            <a:spLocks noChangeArrowheads="1"/>
          </p:cNvSpPr>
          <p:nvPr/>
        </p:nvSpPr>
        <p:spPr bwMode="auto">
          <a:xfrm>
            <a:off x="4191000" y="3746500"/>
            <a:ext cx="4419600" cy="1739900"/>
          </a:xfrm>
          <a:prstGeom prst="rect">
            <a:avLst/>
          </a:prstGeom>
          <a:noFill/>
          <a:ln w="9525">
            <a:noFill/>
            <a:miter lim="800000"/>
            <a:headEnd/>
            <a:tailEnd/>
          </a:ln>
          <a:effectLst/>
        </p:spPr>
        <p:txBody>
          <a:bodyPr>
            <a:spAutoFit/>
          </a:bodyPr>
          <a:lstStyle/>
          <a:p>
            <a:pPr>
              <a:defRPr/>
            </a:pPr>
            <a:r>
              <a:rPr lang="en-US" u="sng"/>
              <a:t>Examples of Claims</a:t>
            </a:r>
            <a:r>
              <a:rPr lang="en-US"/>
              <a:t>:</a:t>
            </a:r>
          </a:p>
          <a:p>
            <a:pPr>
              <a:buFontTx/>
              <a:buChar char="-"/>
              <a:defRPr/>
            </a:pPr>
            <a:r>
              <a:rPr lang="en-US">
                <a:effectLst>
                  <a:outerShdw blurRad="38100" dist="38100" dir="2700000" algn="tl">
                    <a:srgbClr val="000000"/>
                  </a:outerShdw>
                </a:effectLst>
              </a:rPr>
              <a:t> I am the light of the world </a:t>
            </a:r>
          </a:p>
          <a:p>
            <a:pPr>
              <a:buFontTx/>
              <a:buChar char="-"/>
              <a:defRPr/>
            </a:pPr>
            <a:r>
              <a:rPr lang="en-US">
                <a:effectLst>
                  <a:outerShdw blurRad="38100" dist="38100" dir="2700000" algn="tl">
                    <a:srgbClr val="000000"/>
                  </a:outerShdw>
                </a:effectLst>
              </a:rPr>
              <a:t> I came to save the world</a:t>
            </a:r>
          </a:p>
          <a:p>
            <a:pPr>
              <a:defRPr/>
            </a:pPr>
            <a:r>
              <a:rPr lang="en-US">
                <a:effectLst>
                  <a:outerShdw blurRad="38100" dist="38100" dir="2700000" algn="tl">
                    <a:srgbClr val="000000"/>
                  </a:outerShdw>
                </a:effectLst>
              </a:rPr>
              <a:t>- Whoever sees me, sees God.</a:t>
            </a:r>
          </a:p>
          <a:p>
            <a:pPr>
              <a:defRPr/>
            </a:pPr>
            <a:r>
              <a:rPr lang="en-US">
                <a:effectLst>
                  <a:outerShdw blurRad="38100" dist="38100" dir="2700000" algn="tl">
                    <a:srgbClr val="000000"/>
                  </a:outerShdw>
                </a:effectLst>
              </a:rPr>
              <a:t>- He who believes in me has eternal life</a:t>
            </a:r>
          </a:p>
          <a:p>
            <a:pPr>
              <a:defRPr/>
            </a:pPr>
            <a:endParaRPr lang="en-US"/>
          </a:p>
        </p:txBody>
      </p:sp>
      <p:sp>
        <p:nvSpPr>
          <p:cNvPr id="41989" name="Text Box 5"/>
          <p:cNvSpPr txBox="1">
            <a:spLocks noChangeArrowheads="1"/>
          </p:cNvSpPr>
          <p:nvPr/>
        </p:nvSpPr>
        <p:spPr bwMode="auto">
          <a:xfrm>
            <a:off x="3105150" y="5943600"/>
            <a:ext cx="5810250" cy="366713"/>
          </a:xfrm>
          <a:prstGeom prst="rect">
            <a:avLst/>
          </a:prstGeom>
          <a:noFill/>
          <a:ln w="9525">
            <a:noFill/>
            <a:miter lim="800000"/>
            <a:headEnd/>
            <a:tailEnd/>
          </a:ln>
        </p:spPr>
        <p:txBody>
          <a:bodyPr>
            <a:spAutoFit/>
          </a:bodyPr>
          <a:lstStyle/>
          <a:p>
            <a:pPr algn="ctr"/>
            <a:r>
              <a:rPr lang="en-US">
                <a:solidFill>
                  <a:schemeClr val="accent1"/>
                </a:solidFill>
              </a:rPr>
              <a:t>Matthew 3 - 25; Mark 1 - 13,  Luke 3 - 21, John 1 - 17</a:t>
            </a:r>
          </a:p>
        </p:txBody>
      </p:sp>
      <p:pic>
        <p:nvPicPr>
          <p:cNvPr id="42002" name="Picture 18" descr="Widow's son (Nain) Barrett"/>
          <p:cNvPicPr>
            <a:picLocks noChangeAspect="1" noChangeArrowheads="1"/>
          </p:cNvPicPr>
          <p:nvPr/>
        </p:nvPicPr>
        <p:blipFill>
          <a:blip r:embed="rId3"/>
          <a:srcRect/>
          <a:stretch>
            <a:fillRect/>
          </a:stretch>
        </p:blipFill>
        <p:spPr bwMode="auto">
          <a:xfrm>
            <a:off x="838200" y="3657600"/>
            <a:ext cx="2819400" cy="236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2002"/>
                                        </p:tgtEl>
                                        <p:attrNameLst>
                                          <p:attrName>style.visibility</p:attrName>
                                        </p:attrNameLst>
                                      </p:cBhvr>
                                      <p:to>
                                        <p:strVal val="visible"/>
                                      </p:to>
                                    </p:set>
                                    <p:animEffect transition="in" filter="fade">
                                      <p:cBhvr>
                                        <p:cTn id="10" dur="1000"/>
                                        <p:tgtEl>
                                          <p:spTgt spid="4200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1989"/>
                                        </p:tgtEl>
                                        <p:attrNameLst>
                                          <p:attrName>style.visibility</p:attrName>
                                        </p:attrNameLst>
                                      </p:cBhvr>
                                      <p:to>
                                        <p:strVal val="visible"/>
                                      </p:to>
                                    </p:set>
                                    <p:animEffect transition="in" filter="fade">
                                      <p:cBhvr>
                                        <p:cTn id="14" dur="1000"/>
                                        <p:tgtEl>
                                          <p:spTgt spid="4198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1988"/>
                                        </p:tgtEl>
                                        <p:attrNameLst>
                                          <p:attrName>style.visibility</p:attrName>
                                        </p:attrNameLst>
                                      </p:cBhvr>
                                      <p:to>
                                        <p:strVal val="visible"/>
                                      </p:to>
                                    </p:set>
                                    <p:animEffect transition="in" filter="fade">
                                      <p:cBhvr>
                                        <p:cTn id="19" dur="1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P spid="41988" grpId="0"/>
      <p:bldP spid="4198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895600"/>
          </a:xfrm>
        </p:spPr>
        <p:txBody>
          <a:bodyPr/>
          <a:lstStyle/>
          <a:p>
            <a:pPr>
              <a:buNone/>
            </a:pPr>
            <a:r>
              <a:rPr lang="sr-Cyrl-RS" dirty="0" smtClean="0"/>
              <a:t>На вечери пред Пасху, Христос даје апостолима вино и хлеб које назива Својим Телом и Крвљу. Зато се и Он назива Јагњетом Божијим, а у Причешћу се сједињујемо са Њим, да бисмо Њиме и васкрсли. Васкрс – нова Пасха.</a:t>
            </a:r>
            <a:endParaRPr lang="en-US" dirty="0"/>
          </a:p>
        </p:txBody>
      </p:sp>
      <p:pic>
        <p:nvPicPr>
          <p:cNvPr id="185346" name="Picture 2" descr="Image result for tajna večera pravoslavna"/>
          <p:cNvPicPr>
            <a:picLocks noChangeAspect="1" noChangeArrowheads="1"/>
          </p:cNvPicPr>
          <p:nvPr/>
        </p:nvPicPr>
        <p:blipFill>
          <a:blip r:embed="rId2"/>
          <a:srcRect/>
          <a:stretch>
            <a:fillRect/>
          </a:stretch>
        </p:blipFill>
        <p:spPr bwMode="auto">
          <a:xfrm>
            <a:off x="0" y="3048000"/>
            <a:ext cx="9144000" cy="3810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304800"/>
            <a:ext cx="5334000" cy="4114800"/>
          </a:xfrm>
        </p:spPr>
        <p:txBody>
          <a:bodyPr/>
          <a:lstStyle/>
          <a:p>
            <a:pPr eaLnBrk="1" hangingPunct="1">
              <a:defRPr/>
            </a:pPr>
            <a:r>
              <a:rPr lang="sr-Cyrl-RS" dirty="0" smtClean="0"/>
              <a:t>Христос је одбачен од свог народа. Он је ухапшен, оптужен з а издају и хулу, осуђен, мучен, јавно погубљен на крсту и исти дан сахрањен. Све као по пророчанствима у Старом Завету.</a:t>
            </a:r>
            <a:endParaRPr lang="en-US" dirty="0" smtClean="0"/>
          </a:p>
        </p:txBody>
      </p:sp>
      <p:sp>
        <p:nvSpPr>
          <p:cNvPr id="43012" name="Text Box 4"/>
          <p:cNvSpPr txBox="1">
            <a:spLocks noChangeArrowheads="1"/>
          </p:cNvSpPr>
          <p:nvPr/>
        </p:nvSpPr>
        <p:spPr bwMode="auto">
          <a:xfrm>
            <a:off x="4800600" y="5943600"/>
            <a:ext cx="4114800" cy="641350"/>
          </a:xfrm>
          <a:prstGeom prst="rect">
            <a:avLst/>
          </a:prstGeom>
          <a:noFill/>
          <a:ln w="9525">
            <a:noFill/>
            <a:miter lim="800000"/>
            <a:headEnd/>
            <a:tailEnd/>
          </a:ln>
        </p:spPr>
        <p:txBody>
          <a:bodyPr>
            <a:spAutoFit/>
          </a:bodyPr>
          <a:lstStyle/>
          <a:p>
            <a:pPr algn="ctr"/>
            <a:r>
              <a:rPr lang="en-US">
                <a:solidFill>
                  <a:schemeClr val="accent1"/>
                </a:solidFill>
              </a:rPr>
              <a:t>Matthew 26 - 27; Mark 14 - 15,  </a:t>
            </a:r>
          </a:p>
          <a:p>
            <a:pPr algn="ctr"/>
            <a:r>
              <a:rPr lang="en-US">
                <a:solidFill>
                  <a:schemeClr val="accent1"/>
                </a:solidFill>
              </a:rPr>
              <a:t>Luke 22 - 23, John 18 - 19</a:t>
            </a:r>
          </a:p>
        </p:txBody>
      </p:sp>
      <p:pic>
        <p:nvPicPr>
          <p:cNvPr id="43019" name="Picture 11" descr="Jesus on the cross"/>
          <p:cNvPicPr>
            <a:picLocks noChangeAspect="1" noChangeArrowheads="1"/>
          </p:cNvPicPr>
          <p:nvPr/>
        </p:nvPicPr>
        <p:blipFill>
          <a:blip r:embed="rId3"/>
          <a:srcRect/>
          <a:stretch>
            <a:fillRect/>
          </a:stretch>
        </p:blipFill>
        <p:spPr bwMode="auto">
          <a:xfrm>
            <a:off x="5943600" y="1828800"/>
            <a:ext cx="2192338"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1000"/>
                                        <p:tgtEl>
                                          <p:spTgt spid="430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019"/>
                                        </p:tgtEl>
                                        <p:attrNameLst>
                                          <p:attrName>style.visibility</p:attrName>
                                        </p:attrNameLst>
                                      </p:cBhvr>
                                      <p:to>
                                        <p:strVal val="visible"/>
                                      </p:to>
                                    </p:set>
                                    <p:animEffect transition="in" filter="fade">
                                      <p:cBhvr>
                                        <p:cTn id="10" dur="1000"/>
                                        <p:tgtEl>
                                          <p:spTgt spid="4301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3012"/>
                                        </p:tgtEl>
                                        <p:attrNameLst>
                                          <p:attrName>style.visibility</p:attrName>
                                        </p:attrNameLst>
                                      </p:cBhvr>
                                      <p:to>
                                        <p:strVal val="visible"/>
                                      </p:to>
                                    </p:set>
                                    <p:animEffect transition="in" filter="fade">
                                      <p:cBhvr>
                                        <p:cTn id="14" dur="1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457200" y="1981200"/>
            <a:ext cx="5105400" cy="4114800"/>
          </a:xfrm>
        </p:spPr>
        <p:txBody>
          <a:bodyPr/>
          <a:lstStyle/>
          <a:p>
            <a:pPr eaLnBrk="1" hangingPunct="1">
              <a:lnSpc>
                <a:spcPct val="90000"/>
              </a:lnSpc>
              <a:defRPr/>
            </a:pPr>
            <a:r>
              <a:rPr lang="sr-Cyrl-RS" dirty="0" smtClean="0"/>
              <a:t>Трећег дана Христос устаје из мртвих. Говори ученицима да шире јеванђеље ( благу вест)  по целом свету.</a:t>
            </a:r>
            <a:endParaRPr lang="en-US" dirty="0" smtClean="0"/>
          </a:p>
        </p:txBody>
      </p:sp>
      <p:sp>
        <p:nvSpPr>
          <p:cNvPr id="75780" name="Text Box 4"/>
          <p:cNvSpPr txBox="1">
            <a:spLocks noChangeArrowheads="1"/>
          </p:cNvSpPr>
          <p:nvPr/>
        </p:nvSpPr>
        <p:spPr bwMode="auto">
          <a:xfrm>
            <a:off x="2667000" y="5943600"/>
            <a:ext cx="6267450" cy="366713"/>
          </a:xfrm>
          <a:prstGeom prst="rect">
            <a:avLst/>
          </a:prstGeom>
          <a:noFill/>
          <a:ln w="9525">
            <a:noFill/>
            <a:miter lim="800000"/>
            <a:headEnd/>
            <a:tailEnd/>
          </a:ln>
        </p:spPr>
        <p:txBody>
          <a:bodyPr>
            <a:spAutoFit/>
          </a:bodyPr>
          <a:lstStyle/>
          <a:p>
            <a:pPr algn="ctr"/>
            <a:r>
              <a:rPr lang="en-US">
                <a:solidFill>
                  <a:schemeClr val="accent1"/>
                </a:solidFill>
              </a:rPr>
              <a:t>Matthew 28; Mark 16,  Luke 24, John 20 - 21</a:t>
            </a:r>
          </a:p>
        </p:txBody>
      </p:sp>
      <p:pic>
        <p:nvPicPr>
          <p:cNvPr id="75787" name="Picture 11" descr="life is christ"/>
          <p:cNvPicPr>
            <a:picLocks noChangeAspect="1" noChangeArrowheads="1"/>
          </p:cNvPicPr>
          <p:nvPr/>
        </p:nvPicPr>
        <p:blipFill>
          <a:blip r:embed="rId3"/>
          <a:srcRect/>
          <a:stretch>
            <a:fillRect/>
          </a:stretch>
        </p:blipFill>
        <p:spPr bwMode="auto">
          <a:xfrm>
            <a:off x="5486400" y="1600200"/>
            <a:ext cx="3406775"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fade">
                                      <p:cBhvr>
                                        <p:cTn id="7" dur="1000"/>
                                        <p:tgtEl>
                                          <p:spTgt spid="7577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5787"/>
                                        </p:tgtEl>
                                        <p:attrNameLst>
                                          <p:attrName>style.visibility</p:attrName>
                                        </p:attrNameLst>
                                      </p:cBhvr>
                                      <p:to>
                                        <p:strVal val="visible"/>
                                      </p:to>
                                    </p:set>
                                    <p:animEffect transition="in" filter="fade">
                                      <p:cBhvr>
                                        <p:cTn id="10" dur="1000"/>
                                        <p:tgtEl>
                                          <p:spTgt spid="7578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5780"/>
                                        </p:tgtEl>
                                        <p:attrNameLst>
                                          <p:attrName>style.visibility</p:attrName>
                                        </p:attrNameLst>
                                      </p:cBhvr>
                                      <p:to>
                                        <p:strVal val="visible"/>
                                      </p:to>
                                    </p:set>
                                    <p:animEffect transition="in" filter="fade">
                                      <p:cBhvr>
                                        <p:cTn id="14" dur="10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7578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0" y="0"/>
            <a:ext cx="8229600" cy="2819400"/>
          </a:xfrm>
        </p:spPr>
        <p:txBody>
          <a:bodyPr/>
          <a:lstStyle/>
          <a:p>
            <a:pPr eaLnBrk="1" hangingPunct="1">
              <a:defRPr/>
            </a:pPr>
            <a:r>
              <a:rPr lang="sr-Cyrl-RS" dirty="0" smtClean="0"/>
              <a:t>Након Христовог Вазнесења, Свети Дух силази на ученике и чини их смелима – они шире Јеванђеље међу Јеврејима и другим народима широм римског царства. Многи животи су промењени. </a:t>
            </a:r>
            <a:endParaRPr lang="en-US" dirty="0" smtClean="0"/>
          </a:p>
        </p:txBody>
      </p:sp>
      <p:sp>
        <p:nvSpPr>
          <p:cNvPr id="76804" name="Text Box 4"/>
          <p:cNvSpPr txBox="1">
            <a:spLocks noChangeArrowheads="1"/>
          </p:cNvSpPr>
          <p:nvPr/>
        </p:nvSpPr>
        <p:spPr bwMode="auto">
          <a:xfrm>
            <a:off x="6716713" y="5943600"/>
            <a:ext cx="1276350" cy="366713"/>
          </a:xfrm>
          <a:prstGeom prst="rect">
            <a:avLst/>
          </a:prstGeom>
          <a:noFill/>
          <a:ln w="9525">
            <a:noFill/>
            <a:miter lim="800000"/>
            <a:headEnd/>
            <a:tailEnd/>
          </a:ln>
        </p:spPr>
        <p:txBody>
          <a:bodyPr wrap="none">
            <a:spAutoFit/>
          </a:bodyPr>
          <a:lstStyle/>
          <a:p>
            <a:pPr algn="ctr"/>
            <a:r>
              <a:rPr lang="en-US">
                <a:solidFill>
                  <a:schemeClr val="accent1"/>
                </a:solidFill>
              </a:rPr>
              <a:t>Acts 1 - 28</a:t>
            </a:r>
          </a:p>
        </p:txBody>
      </p:sp>
      <p:pic>
        <p:nvPicPr>
          <p:cNvPr id="76811" name="Picture 11" descr="SaintPeter-JanStyka"/>
          <p:cNvPicPr>
            <a:picLocks noChangeAspect="1" noChangeArrowheads="1"/>
          </p:cNvPicPr>
          <p:nvPr/>
        </p:nvPicPr>
        <p:blipFill>
          <a:blip r:embed="rId3"/>
          <a:srcRect/>
          <a:stretch>
            <a:fillRect/>
          </a:stretch>
        </p:blipFill>
        <p:spPr bwMode="auto">
          <a:xfrm>
            <a:off x="533400" y="3657600"/>
            <a:ext cx="4114800" cy="2682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1000"/>
                                        <p:tgtEl>
                                          <p:spTgt spid="768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6811"/>
                                        </p:tgtEl>
                                        <p:attrNameLst>
                                          <p:attrName>style.visibility</p:attrName>
                                        </p:attrNameLst>
                                      </p:cBhvr>
                                      <p:to>
                                        <p:strVal val="visible"/>
                                      </p:to>
                                    </p:set>
                                    <p:animEffect transition="in" filter="fade">
                                      <p:cBhvr>
                                        <p:cTn id="10" dur="1000"/>
                                        <p:tgtEl>
                                          <p:spTgt spid="76811"/>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6804"/>
                                        </p:tgtEl>
                                        <p:attrNameLst>
                                          <p:attrName>style.visibility</p:attrName>
                                        </p:attrNameLst>
                                      </p:cBhvr>
                                      <p:to>
                                        <p:strVal val="visible"/>
                                      </p:to>
                                    </p:set>
                                    <p:animEffect transition="in" filter="fade">
                                      <p:cBhvr>
                                        <p:cTn id="14" dur="10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P spid="7680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81000"/>
            <a:ext cx="8382000" cy="1371600"/>
          </a:xfrm>
        </p:spPr>
        <p:txBody>
          <a:bodyPr/>
          <a:lstStyle/>
          <a:p>
            <a:pPr eaLnBrk="1" hangingPunct="1">
              <a:defRPr/>
            </a:pPr>
            <a:r>
              <a:rPr lang="sr-Cyrl-RS" sz="4000" dirty="0" smtClean="0"/>
              <a:t>Проблем: Зло и патња су и даље присутни.</a:t>
            </a:r>
            <a:endParaRPr lang="en-US" sz="4000" dirty="0" smtClean="0"/>
          </a:p>
        </p:txBody>
      </p:sp>
      <p:sp>
        <p:nvSpPr>
          <p:cNvPr id="44035" name="Rectangle 3"/>
          <p:cNvSpPr>
            <a:spLocks noGrp="1" noChangeArrowheads="1"/>
          </p:cNvSpPr>
          <p:nvPr>
            <p:ph type="body" idx="1"/>
          </p:nvPr>
        </p:nvSpPr>
        <p:spPr>
          <a:xfrm>
            <a:off x="457200" y="1981200"/>
            <a:ext cx="8153400" cy="4114800"/>
          </a:xfrm>
        </p:spPr>
        <p:txBody>
          <a:bodyPr/>
          <a:lstStyle/>
          <a:p>
            <a:pPr eaLnBrk="1" hangingPunct="1">
              <a:buFont typeface="Wingdings" pitchFamily="2" charset="2"/>
              <a:buNone/>
              <a:defRPr/>
            </a:pPr>
            <a:r>
              <a:rPr lang="en-US" dirty="0" smtClean="0"/>
              <a:t>1.  </a:t>
            </a:r>
            <a:r>
              <a:rPr lang="sr-Cyrl-RS" dirty="0" smtClean="0"/>
              <a:t>Прихватање Јеванђеља мења животе многих широм света, али они који не верују, или не поверују пуног срца – и даље шире зло и патњу</a:t>
            </a:r>
            <a:r>
              <a:rPr lang="en-US" dirty="0" smtClean="0"/>
              <a:t>. </a:t>
            </a:r>
          </a:p>
        </p:txBody>
      </p:sp>
      <p:sp>
        <p:nvSpPr>
          <p:cNvPr id="44036" name="Text Box 4"/>
          <p:cNvSpPr txBox="1">
            <a:spLocks noChangeArrowheads="1"/>
          </p:cNvSpPr>
          <p:nvPr/>
        </p:nvSpPr>
        <p:spPr bwMode="auto">
          <a:xfrm>
            <a:off x="6716713" y="5943600"/>
            <a:ext cx="1276350" cy="366713"/>
          </a:xfrm>
          <a:prstGeom prst="rect">
            <a:avLst/>
          </a:prstGeom>
          <a:noFill/>
          <a:ln w="9525">
            <a:noFill/>
            <a:miter lim="800000"/>
            <a:headEnd/>
            <a:tailEnd/>
          </a:ln>
        </p:spPr>
        <p:txBody>
          <a:bodyPr wrap="none">
            <a:spAutoFit/>
          </a:bodyPr>
          <a:lstStyle/>
          <a:p>
            <a:pPr algn="ctr"/>
            <a:r>
              <a:rPr lang="en-US">
                <a:solidFill>
                  <a:schemeClr val="accent1"/>
                </a:solidFill>
              </a:rPr>
              <a:t>Acts 2 - 28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4036"/>
                                        </p:tgtEl>
                                        <p:attrNameLst>
                                          <p:attrName>style.visibility</p:attrName>
                                        </p:attrNameLst>
                                      </p:cBhvr>
                                      <p:to>
                                        <p:strVal val="visible"/>
                                      </p:to>
                                    </p:set>
                                    <p:animEffect transition="in" filter="fade">
                                      <p:cBhvr>
                                        <p:cTn id="11" dur="1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4403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p:txBody>
          <a:bodyPr/>
          <a:lstStyle/>
          <a:p>
            <a:pPr eaLnBrk="1" hangingPunct="1">
              <a:buFont typeface="Wingdings" pitchFamily="2" charset="2"/>
              <a:buNone/>
              <a:defRPr/>
            </a:pPr>
            <a:r>
              <a:rPr lang="en-US" dirty="0" smtClean="0"/>
              <a:t>2. </a:t>
            </a:r>
            <a:r>
              <a:rPr lang="sr-Cyrl-RS" dirty="0" smtClean="0"/>
              <a:t>Верницима је и даље тешко да сасвим живе у складу са Јеванђељем.</a:t>
            </a:r>
            <a:endParaRPr lang="en-US" dirty="0" smtClean="0"/>
          </a:p>
        </p:txBody>
      </p:sp>
      <p:sp>
        <p:nvSpPr>
          <p:cNvPr id="45060" name="Text Box 4"/>
          <p:cNvSpPr txBox="1">
            <a:spLocks noChangeArrowheads="1"/>
          </p:cNvSpPr>
          <p:nvPr/>
        </p:nvSpPr>
        <p:spPr bwMode="auto">
          <a:xfrm>
            <a:off x="6719888" y="5943600"/>
            <a:ext cx="1276350" cy="366713"/>
          </a:xfrm>
          <a:prstGeom prst="rect">
            <a:avLst/>
          </a:prstGeom>
          <a:noFill/>
          <a:ln w="9525">
            <a:noFill/>
            <a:miter lim="800000"/>
            <a:headEnd/>
            <a:tailEnd/>
          </a:ln>
        </p:spPr>
        <p:txBody>
          <a:bodyPr wrap="none">
            <a:spAutoFit/>
          </a:bodyPr>
          <a:lstStyle/>
          <a:p>
            <a:pPr algn="ctr"/>
            <a:r>
              <a:rPr lang="en-US">
                <a:solidFill>
                  <a:schemeClr val="accent1"/>
                </a:solidFill>
              </a:rPr>
              <a:t>Acts 5 - 20</a:t>
            </a:r>
          </a:p>
        </p:txBody>
      </p:sp>
      <p:sp>
        <p:nvSpPr>
          <p:cNvPr id="45067" name="Text Box 11"/>
          <p:cNvSpPr txBox="1">
            <a:spLocks noChangeArrowheads="1"/>
          </p:cNvSpPr>
          <p:nvPr/>
        </p:nvSpPr>
        <p:spPr bwMode="auto">
          <a:xfrm>
            <a:off x="4267200" y="6216650"/>
            <a:ext cx="3852863" cy="366713"/>
          </a:xfrm>
          <a:prstGeom prst="rect">
            <a:avLst/>
          </a:prstGeom>
          <a:noFill/>
          <a:ln w="9525">
            <a:noFill/>
            <a:miter lim="800000"/>
            <a:headEnd/>
            <a:tailEnd/>
          </a:ln>
        </p:spPr>
        <p:txBody>
          <a:bodyPr wrap="none">
            <a:spAutoFit/>
          </a:bodyPr>
          <a:lstStyle/>
          <a:p>
            <a:pPr algn="ctr"/>
            <a:r>
              <a:rPr lang="en-US">
                <a:solidFill>
                  <a:schemeClr val="hlink"/>
                </a:solidFill>
              </a:rPr>
              <a:t>(Mentioned in many of the Epistles) </a:t>
            </a:r>
          </a:p>
        </p:txBody>
      </p:sp>
      <p:pic>
        <p:nvPicPr>
          <p:cNvPr id="45068" name="Picture 12" descr="depressed person"/>
          <p:cNvPicPr>
            <a:picLocks noChangeAspect="1" noChangeArrowheads="1"/>
          </p:cNvPicPr>
          <p:nvPr/>
        </p:nvPicPr>
        <p:blipFill>
          <a:blip r:embed="rId3"/>
          <a:srcRect/>
          <a:stretch>
            <a:fillRect/>
          </a:stretch>
        </p:blipFill>
        <p:spPr bwMode="auto">
          <a:xfrm>
            <a:off x="914400" y="3810000"/>
            <a:ext cx="2895600" cy="2081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5068"/>
                                        </p:tgtEl>
                                        <p:attrNameLst>
                                          <p:attrName>style.visibility</p:attrName>
                                        </p:attrNameLst>
                                      </p:cBhvr>
                                      <p:to>
                                        <p:strVal val="visible"/>
                                      </p:to>
                                    </p:set>
                                    <p:animEffect transition="in" filter="fade">
                                      <p:cBhvr>
                                        <p:cTn id="10" dur="1000"/>
                                        <p:tgtEl>
                                          <p:spTgt spid="4506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5060"/>
                                        </p:tgtEl>
                                        <p:attrNameLst>
                                          <p:attrName>style.visibility</p:attrName>
                                        </p:attrNameLst>
                                      </p:cBhvr>
                                      <p:to>
                                        <p:strVal val="visible"/>
                                      </p:to>
                                    </p:set>
                                    <p:animEffect transition="in" filter="fade">
                                      <p:cBhvr>
                                        <p:cTn id="14" dur="1000"/>
                                        <p:tgtEl>
                                          <p:spTgt spid="4506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5067"/>
                                        </p:tgtEl>
                                        <p:attrNameLst>
                                          <p:attrName>style.visibility</p:attrName>
                                        </p:attrNameLst>
                                      </p:cBhvr>
                                      <p:to>
                                        <p:strVal val="visible"/>
                                      </p:to>
                                    </p:set>
                                    <p:animEffect transition="in" filter="fade">
                                      <p:cBhvr>
                                        <p:cTn id="17" dur="1000"/>
                                        <p:tgtEl>
                                          <p:spTgt spid="4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60" grpId="0"/>
      <p:bldP spid="4506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0" y="0"/>
            <a:ext cx="9144000" cy="1828800"/>
          </a:xfrm>
        </p:spPr>
        <p:txBody>
          <a:bodyPr/>
          <a:lstStyle/>
          <a:p>
            <a:pPr eaLnBrk="1" hangingPunct="1">
              <a:buFont typeface="Wingdings" pitchFamily="2" charset="2"/>
              <a:buNone/>
              <a:defRPr/>
            </a:pPr>
            <a:r>
              <a:rPr lang="en-US" dirty="0" smtClean="0"/>
              <a:t>3. </a:t>
            </a:r>
            <a:r>
              <a:rPr lang="sr-Cyrl-RS" dirty="0" smtClean="0"/>
              <a:t>Патња и неправда и даље остају. Хришћани не само да су ово искусили, некада и пате управо због своје верности Христу.</a:t>
            </a:r>
            <a:endParaRPr lang="en-US" dirty="0" smtClean="0"/>
          </a:p>
        </p:txBody>
      </p:sp>
      <p:sp>
        <p:nvSpPr>
          <p:cNvPr id="79876" name="Text Box 4"/>
          <p:cNvSpPr txBox="1">
            <a:spLocks noChangeArrowheads="1"/>
          </p:cNvSpPr>
          <p:nvPr/>
        </p:nvSpPr>
        <p:spPr bwMode="auto">
          <a:xfrm>
            <a:off x="6716713" y="5943600"/>
            <a:ext cx="1276350" cy="366713"/>
          </a:xfrm>
          <a:prstGeom prst="rect">
            <a:avLst/>
          </a:prstGeom>
          <a:noFill/>
          <a:ln w="9525">
            <a:noFill/>
            <a:miter lim="800000"/>
            <a:headEnd/>
            <a:tailEnd/>
          </a:ln>
        </p:spPr>
        <p:txBody>
          <a:bodyPr wrap="none">
            <a:spAutoFit/>
          </a:bodyPr>
          <a:lstStyle/>
          <a:p>
            <a:pPr algn="ctr"/>
            <a:r>
              <a:rPr lang="en-US">
                <a:solidFill>
                  <a:schemeClr val="accent1"/>
                </a:solidFill>
              </a:rPr>
              <a:t>Acts 2 - 28</a:t>
            </a:r>
          </a:p>
        </p:txBody>
      </p:sp>
      <p:sp>
        <p:nvSpPr>
          <p:cNvPr id="79877" name="Text Box 5"/>
          <p:cNvSpPr txBox="1">
            <a:spLocks noChangeArrowheads="1"/>
          </p:cNvSpPr>
          <p:nvPr/>
        </p:nvSpPr>
        <p:spPr bwMode="auto">
          <a:xfrm>
            <a:off x="3738563" y="6216650"/>
            <a:ext cx="4338637" cy="366713"/>
          </a:xfrm>
          <a:prstGeom prst="rect">
            <a:avLst/>
          </a:prstGeom>
          <a:noFill/>
          <a:ln w="9525">
            <a:noFill/>
            <a:miter lim="800000"/>
            <a:headEnd/>
            <a:tailEnd/>
          </a:ln>
        </p:spPr>
        <p:txBody>
          <a:bodyPr wrap="none">
            <a:spAutoFit/>
          </a:bodyPr>
          <a:lstStyle/>
          <a:p>
            <a:pPr algn="ctr"/>
            <a:r>
              <a:rPr lang="en-US">
                <a:solidFill>
                  <a:schemeClr val="hlink"/>
                </a:solidFill>
              </a:rPr>
              <a:t>(also mentioned in many of the Epistles) </a:t>
            </a:r>
          </a:p>
        </p:txBody>
      </p:sp>
      <p:pic>
        <p:nvPicPr>
          <p:cNvPr id="79885" name="Picture 13" descr="Stephen Stoning3"/>
          <p:cNvPicPr>
            <a:picLocks noChangeAspect="1" noChangeArrowheads="1"/>
          </p:cNvPicPr>
          <p:nvPr/>
        </p:nvPicPr>
        <p:blipFill>
          <a:blip r:embed="rId3"/>
          <a:srcRect/>
          <a:stretch>
            <a:fillRect/>
          </a:stretch>
        </p:blipFill>
        <p:spPr bwMode="auto">
          <a:xfrm>
            <a:off x="838200" y="1715655"/>
            <a:ext cx="6477000" cy="47105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1000"/>
                                        <p:tgtEl>
                                          <p:spTgt spid="798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9885"/>
                                        </p:tgtEl>
                                        <p:attrNameLst>
                                          <p:attrName>style.visibility</p:attrName>
                                        </p:attrNameLst>
                                      </p:cBhvr>
                                      <p:to>
                                        <p:strVal val="visible"/>
                                      </p:to>
                                    </p:set>
                                    <p:animEffect transition="in" filter="fade">
                                      <p:cBhvr>
                                        <p:cTn id="10" dur="1000"/>
                                        <p:tgtEl>
                                          <p:spTgt spid="79885"/>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9876"/>
                                        </p:tgtEl>
                                        <p:attrNameLst>
                                          <p:attrName>style.visibility</p:attrName>
                                        </p:attrNameLst>
                                      </p:cBhvr>
                                      <p:to>
                                        <p:strVal val="visible"/>
                                      </p:to>
                                    </p:set>
                                    <p:animEffect transition="in" filter="fade">
                                      <p:cBhvr>
                                        <p:cTn id="14" dur="1000"/>
                                        <p:tgtEl>
                                          <p:spTgt spid="7987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9877"/>
                                        </p:tgtEl>
                                        <p:attrNameLst>
                                          <p:attrName>style.visibility</p:attrName>
                                        </p:attrNameLst>
                                      </p:cBhvr>
                                      <p:to>
                                        <p:strVal val="visible"/>
                                      </p:to>
                                    </p:set>
                                    <p:animEffect transition="in" filter="fade">
                                      <p:cBhvr>
                                        <p:cTn id="17" dur="10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P spid="79876" grpId="0"/>
      <p:bldP spid="798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defRPr/>
            </a:pPr>
            <a:r>
              <a:rPr lang="sr-Cyrl-CS" dirty="0" smtClean="0"/>
              <a:t>ПРВИ ДЕО</a:t>
            </a:r>
            <a:br>
              <a:rPr lang="sr-Cyrl-CS" dirty="0" smtClean="0"/>
            </a:br>
            <a:r>
              <a:rPr lang="sr-Cyrl-CS" dirty="0" smtClean="0"/>
              <a:t>ПОСТАЊЕ</a:t>
            </a:r>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sr-Cyrl-RS" sz="4000" dirty="0" smtClean="0"/>
              <a:t>Решење: Свети Дух дела у свету</a:t>
            </a:r>
            <a:endParaRPr lang="en-US" sz="4000" dirty="0" smtClean="0"/>
          </a:p>
        </p:txBody>
      </p:sp>
      <p:sp>
        <p:nvSpPr>
          <p:cNvPr id="77827" name="Rectangle 3"/>
          <p:cNvSpPr>
            <a:spLocks noGrp="1" noChangeArrowheads="1"/>
          </p:cNvSpPr>
          <p:nvPr>
            <p:ph type="body" idx="1"/>
          </p:nvPr>
        </p:nvSpPr>
        <p:spPr/>
        <p:txBody>
          <a:bodyPr/>
          <a:lstStyle/>
          <a:p>
            <a:pPr eaLnBrk="1" hangingPunct="1">
              <a:buFont typeface="Wingdings" pitchFamily="2" charset="2"/>
              <a:buNone/>
              <a:defRPr/>
            </a:pPr>
            <a:r>
              <a:rPr lang="en-US" dirty="0" smtClean="0"/>
              <a:t>1. </a:t>
            </a:r>
            <a:r>
              <a:rPr lang="sr-Cyrl-RS" dirty="0" smtClean="0"/>
              <a:t>Свето Писмо каже да Дух Свети дела у људским животима. </a:t>
            </a:r>
            <a:endParaRPr lang="en-US" dirty="0" smtClean="0"/>
          </a:p>
        </p:txBody>
      </p:sp>
      <p:sp>
        <p:nvSpPr>
          <p:cNvPr id="77828" name="Text Box 4"/>
          <p:cNvSpPr txBox="1">
            <a:spLocks noChangeArrowheads="1"/>
          </p:cNvSpPr>
          <p:nvPr/>
        </p:nvSpPr>
        <p:spPr bwMode="auto">
          <a:xfrm>
            <a:off x="2514600" y="5943600"/>
            <a:ext cx="5889625" cy="366713"/>
          </a:xfrm>
          <a:prstGeom prst="rect">
            <a:avLst/>
          </a:prstGeom>
          <a:noFill/>
          <a:ln w="9525">
            <a:noFill/>
            <a:miter lim="800000"/>
            <a:headEnd/>
            <a:tailEnd/>
          </a:ln>
        </p:spPr>
        <p:txBody>
          <a:bodyPr wrap="none">
            <a:spAutoFit/>
          </a:bodyPr>
          <a:lstStyle/>
          <a:p>
            <a:pPr algn="ctr"/>
            <a:r>
              <a:rPr lang="en-US">
                <a:solidFill>
                  <a:schemeClr val="accent1"/>
                </a:solidFill>
              </a:rPr>
              <a:t>Matthew 24:14; Mark 13:10-11; Luke 24:47-48; John 16</a:t>
            </a:r>
          </a:p>
        </p:txBody>
      </p:sp>
      <p:sp>
        <p:nvSpPr>
          <p:cNvPr id="77829" name="Text Box 5"/>
          <p:cNvSpPr txBox="1">
            <a:spLocks noChangeArrowheads="1"/>
          </p:cNvSpPr>
          <p:nvPr/>
        </p:nvSpPr>
        <p:spPr bwMode="auto">
          <a:xfrm>
            <a:off x="6442075" y="6216650"/>
            <a:ext cx="2038350" cy="366713"/>
          </a:xfrm>
          <a:prstGeom prst="rect">
            <a:avLst/>
          </a:prstGeom>
          <a:noFill/>
          <a:ln w="9525">
            <a:noFill/>
            <a:miter lim="800000"/>
            <a:headEnd/>
            <a:tailEnd/>
          </a:ln>
        </p:spPr>
        <p:txBody>
          <a:bodyPr wrap="none">
            <a:spAutoFit/>
          </a:bodyPr>
          <a:lstStyle/>
          <a:p>
            <a:pPr algn="ctr"/>
            <a:r>
              <a:rPr lang="en-US">
                <a:solidFill>
                  <a:schemeClr val="accent2"/>
                </a:solidFill>
              </a:rPr>
              <a:t>Revelation 5:9-10 </a:t>
            </a:r>
          </a:p>
        </p:txBody>
      </p:sp>
      <p:pic>
        <p:nvPicPr>
          <p:cNvPr id="19458" name="Picture 2" descr="Image result for pričešće"/>
          <p:cNvPicPr>
            <a:picLocks noChangeAspect="1" noChangeArrowheads="1"/>
          </p:cNvPicPr>
          <p:nvPr/>
        </p:nvPicPr>
        <p:blipFill>
          <a:blip r:embed="rId3"/>
          <a:srcRect/>
          <a:stretch>
            <a:fillRect/>
          </a:stretch>
        </p:blipFill>
        <p:spPr bwMode="auto">
          <a:xfrm>
            <a:off x="1295400" y="2971800"/>
            <a:ext cx="4562475" cy="33623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1000"/>
                                        <p:tgtEl>
                                          <p:spTgt spid="7782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7828"/>
                                        </p:tgtEl>
                                        <p:attrNameLst>
                                          <p:attrName>style.visibility</p:attrName>
                                        </p:attrNameLst>
                                      </p:cBhvr>
                                      <p:to>
                                        <p:strVal val="visible"/>
                                      </p:to>
                                    </p:set>
                                    <p:animEffect transition="in" filter="fade">
                                      <p:cBhvr>
                                        <p:cTn id="11" dur="1000"/>
                                        <p:tgtEl>
                                          <p:spTgt spid="778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7829"/>
                                        </p:tgtEl>
                                        <p:attrNameLst>
                                          <p:attrName>style.visibility</p:attrName>
                                        </p:attrNameLst>
                                      </p:cBhvr>
                                      <p:to>
                                        <p:strVal val="visible"/>
                                      </p:to>
                                    </p:set>
                                    <p:animEffect transition="in" filter="fade">
                                      <p:cBhvr>
                                        <p:cTn id="14" dur="10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P spid="77828" grpId="0"/>
      <p:bldP spid="7782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Text Box 4"/>
          <p:cNvSpPr txBox="1">
            <a:spLocks noChangeArrowheads="1"/>
          </p:cNvSpPr>
          <p:nvPr/>
        </p:nvSpPr>
        <p:spPr bwMode="auto">
          <a:xfrm>
            <a:off x="6632575" y="5943600"/>
            <a:ext cx="1455738" cy="366713"/>
          </a:xfrm>
          <a:prstGeom prst="rect">
            <a:avLst/>
          </a:prstGeom>
          <a:noFill/>
          <a:ln w="9525">
            <a:noFill/>
            <a:miter lim="800000"/>
            <a:headEnd/>
            <a:tailEnd/>
          </a:ln>
        </p:spPr>
        <p:txBody>
          <a:bodyPr wrap="none">
            <a:spAutoFit/>
          </a:bodyPr>
          <a:lstStyle/>
          <a:p>
            <a:pPr algn="ctr"/>
            <a:r>
              <a:rPr lang="en-US">
                <a:solidFill>
                  <a:schemeClr val="accent1"/>
                </a:solidFill>
              </a:rPr>
              <a:t>John 14 - 16</a:t>
            </a:r>
          </a:p>
        </p:txBody>
      </p:sp>
      <p:sp>
        <p:nvSpPr>
          <p:cNvPr id="80901" name="Text Box 5"/>
          <p:cNvSpPr txBox="1">
            <a:spLocks noChangeArrowheads="1"/>
          </p:cNvSpPr>
          <p:nvPr/>
        </p:nvSpPr>
        <p:spPr bwMode="auto">
          <a:xfrm>
            <a:off x="5686425" y="6216650"/>
            <a:ext cx="2466975" cy="366713"/>
          </a:xfrm>
          <a:prstGeom prst="rect">
            <a:avLst/>
          </a:prstGeom>
          <a:noFill/>
          <a:ln w="9525">
            <a:noFill/>
            <a:miter lim="800000"/>
            <a:headEnd/>
            <a:tailEnd/>
          </a:ln>
        </p:spPr>
        <p:txBody>
          <a:bodyPr wrap="none">
            <a:spAutoFit/>
          </a:bodyPr>
          <a:lstStyle/>
          <a:p>
            <a:pPr algn="ctr"/>
            <a:r>
              <a:rPr lang="en-US">
                <a:solidFill>
                  <a:schemeClr val="hlink"/>
                </a:solidFill>
              </a:rPr>
              <a:t>Romans through Jude </a:t>
            </a:r>
          </a:p>
        </p:txBody>
      </p:sp>
      <p:sp>
        <p:nvSpPr>
          <p:cNvPr id="80903" name="Rectangle 7"/>
          <p:cNvSpPr>
            <a:spLocks noChangeArrowheads="1"/>
          </p:cNvSpPr>
          <p:nvPr/>
        </p:nvSpPr>
        <p:spPr bwMode="auto">
          <a:xfrm>
            <a:off x="0" y="0"/>
            <a:ext cx="9144000" cy="41148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None/>
              <a:defRPr/>
            </a:pPr>
            <a:r>
              <a:rPr lang="en-US" sz="3200" dirty="0">
                <a:effectLst>
                  <a:outerShdw blurRad="38100" dist="38100" dir="2700000" algn="tl">
                    <a:srgbClr val="000000"/>
                  </a:outerShdw>
                </a:effectLst>
              </a:rPr>
              <a:t>2</a:t>
            </a:r>
            <a:r>
              <a:rPr lang="en-US" sz="3200" dirty="0" smtClean="0">
                <a:effectLst>
                  <a:outerShdw blurRad="38100" dist="38100" dir="2700000" algn="tl">
                    <a:srgbClr val="000000"/>
                  </a:outerShdw>
                </a:effectLst>
              </a:rPr>
              <a:t>.</a:t>
            </a:r>
            <a:r>
              <a:rPr lang="sr-Cyrl-RS" sz="3200" dirty="0" smtClean="0">
                <a:effectLst>
                  <a:outerShdw blurRad="38100" dist="38100" dir="2700000" algn="tl">
                    <a:srgbClr val="000000"/>
                  </a:outerShdw>
                </a:effectLst>
              </a:rPr>
              <a:t> Посланице које су писали апостоли описују како хришћани могу унутар Цркве да буду у Заједници са Христом и ближњима, сједињујући се са Богом кроз Тајне</a:t>
            </a:r>
            <a:r>
              <a:rPr lang="en-US" sz="3200" dirty="0" smtClean="0">
                <a:effectLst>
                  <a:outerShdw blurRad="38100" dist="38100" dir="2700000" algn="tl">
                    <a:srgbClr val="000000"/>
                  </a:outerShdw>
                </a:effectLst>
              </a:rPr>
              <a:t> </a:t>
            </a:r>
            <a:r>
              <a:rPr lang="sr-Cyrl-RS" sz="3200" dirty="0" smtClean="0">
                <a:effectLst>
                  <a:outerShdw blurRad="38100" dist="38100" dir="2700000" algn="tl">
                    <a:srgbClr val="000000"/>
                  </a:outerShdw>
                </a:effectLst>
              </a:rPr>
              <a:t>и допуштајући да Царство Небеско већ сада и још не – буде у њима и око њих. </a:t>
            </a:r>
            <a:endParaRPr lang="en-US" sz="3200" dirty="0">
              <a:effectLst>
                <a:outerShdw blurRad="38100" dist="38100" dir="2700000" algn="tl">
                  <a:srgbClr val="000000"/>
                </a:outerShdw>
              </a:effectLst>
            </a:endParaRPr>
          </a:p>
        </p:txBody>
      </p:sp>
      <p:pic>
        <p:nvPicPr>
          <p:cNvPr id="17410" name="Picture 2" descr="Related image"/>
          <p:cNvPicPr>
            <a:picLocks noChangeAspect="1" noChangeArrowheads="1"/>
          </p:cNvPicPr>
          <p:nvPr/>
        </p:nvPicPr>
        <p:blipFill>
          <a:blip r:embed="rId3"/>
          <a:srcRect/>
          <a:stretch>
            <a:fillRect/>
          </a:stretch>
        </p:blipFill>
        <p:spPr bwMode="auto">
          <a:xfrm>
            <a:off x="762000" y="3124200"/>
            <a:ext cx="4476750" cy="3352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fade">
                                      <p:cBhvr>
                                        <p:cTn id="7" dur="1000"/>
                                        <p:tgtEl>
                                          <p:spTgt spid="809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901"/>
                                        </p:tgtEl>
                                        <p:attrNameLst>
                                          <p:attrName>style.visibility</p:attrName>
                                        </p:attrNameLst>
                                      </p:cBhvr>
                                      <p:to>
                                        <p:strVal val="visible"/>
                                      </p:to>
                                    </p:set>
                                    <p:animEffect transition="in" filter="fade">
                                      <p:cBhvr>
                                        <p:cTn id="10" dur="1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P spid="8090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7200" y="1981200"/>
            <a:ext cx="5105400" cy="4114800"/>
          </a:xfrm>
        </p:spPr>
        <p:txBody>
          <a:bodyPr/>
          <a:lstStyle/>
          <a:p>
            <a:pPr eaLnBrk="1" hangingPunct="1">
              <a:defRPr/>
            </a:pPr>
            <a:r>
              <a:rPr lang="sr-Cyrl-RS" dirty="0" smtClean="0"/>
              <a:t>Христос ће доћи други пут свим народима, након тешких времена.</a:t>
            </a:r>
            <a:r>
              <a:rPr lang="en-US" dirty="0" smtClean="0"/>
              <a:t> </a:t>
            </a:r>
            <a:r>
              <a:rPr lang="sr-Cyrl-RS" dirty="0" smtClean="0"/>
              <a:t>Он ће судити свима и настаће нова твар – нови начин постојања свега створеног.</a:t>
            </a:r>
            <a:endParaRPr lang="en-US" dirty="0" smtClean="0"/>
          </a:p>
        </p:txBody>
      </p:sp>
      <p:sp>
        <p:nvSpPr>
          <p:cNvPr id="46084" name="Text Box 4"/>
          <p:cNvSpPr txBox="1">
            <a:spLocks noChangeArrowheads="1"/>
          </p:cNvSpPr>
          <p:nvPr/>
        </p:nvSpPr>
        <p:spPr bwMode="auto">
          <a:xfrm>
            <a:off x="4724400" y="5943600"/>
            <a:ext cx="3760788" cy="366713"/>
          </a:xfrm>
          <a:prstGeom prst="rect">
            <a:avLst/>
          </a:prstGeom>
          <a:noFill/>
          <a:ln w="9525">
            <a:noFill/>
            <a:miter lim="800000"/>
            <a:headEnd/>
            <a:tailEnd/>
          </a:ln>
        </p:spPr>
        <p:txBody>
          <a:bodyPr wrap="none">
            <a:spAutoFit/>
          </a:bodyPr>
          <a:lstStyle/>
          <a:p>
            <a:pPr algn="ctr"/>
            <a:r>
              <a:rPr lang="en-US">
                <a:solidFill>
                  <a:schemeClr val="accent1"/>
                </a:solidFill>
              </a:rPr>
              <a:t>Matthew 24 - 25; Mark 13; Luke 21</a:t>
            </a:r>
          </a:p>
        </p:txBody>
      </p:sp>
      <p:sp>
        <p:nvSpPr>
          <p:cNvPr id="46085" name="Text Box 5"/>
          <p:cNvSpPr txBox="1">
            <a:spLocks noChangeArrowheads="1"/>
          </p:cNvSpPr>
          <p:nvPr/>
        </p:nvSpPr>
        <p:spPr bwMode="auto">
          <a:xfrm>
            <a:off x="6553200" y="6216650"/>
            <a:ext cx="1976438" cy="366713"/>
          </a:xfrm>
          <a:prstGeom prst="rect">
            <a:avLst/>
          </a:prstGeom>
          <a:noFill/>
          <a:ln w="9525">
            <a:noFill/>
            <a:miter lim="800000"/>
            <a:headEnd/>
            <a:tailEnd/>
          </a:ln>
        </p:spPr>
        <p:txBody>
          <a:bodyPr wrap="none">
            <a:spAutoFit/>
          </a:bodyPr>
          <a:lstStyle/>
          <a:p>
            <a:pPr algn="ctr"/>
            <a:r>
              <a:rPr lang="en-US">
                <a:solidFill>
                  <a:schemeClr val="accent2"/>
                </a:solidFill>
              </a:rPr>
              <a:t>Revelation 4 - 20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1000"/>
                                        <p:tgtEl>
                                          <p:spTgt spid="4608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6084"/>
                                        </p:tgtEl>
                                        <p:attrNameLst>
                                          <p:attrName>style.visibility</p:attrName>
                                        </p:attrNameLst>
                                      </p:cBhvr>
                                      <p:to>
                                        <p:strVal val="visible"/>
                                      </p:to>
                                    </p:set>
                                    <p:animEffect transition="in" filter="fade">
                                      <p:cBhvr>
                                        <p:cTn id="11" dur="1000"/>
                                        <p:tgtEl>
                                          <p:spTgt spid="4608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6085"/>
                                        </p:tgtEl>
                                        <p:attrNameLst>
                                          <p:attrName>style.visibility</p:attrName>
                                        </p:attrNameLst>
                                      </p:cBhvr>
                                      <p:to>
                                        <p:strVal val="visible"/>
                                      </p:to>
                                    </p:set>
                                    <p:animEffect transition="in" filter="fade">
                                      <p:cBhvr>
                                        <p:cTn id="14" dur="10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4" grpId="0"/>
      <p:bldP spid="4608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sr-Cyrl-RS" dirty="0" smtClean="0"/>
              <a:t>Преглед</a:t>
            </a:r>
            <a:endParaRPr lang="en-US" dirty="0" smtClean="0"/>
          </a:p>
        </p:txBody>
      </p:sp>
      <p:sp>
        <p:nvSpPr>
          <p:cNvPr id="158723" name="Rectangle 3"/>
          <p:cNvSpPr>
            <a:spLocks noGrp="1" noChangeArrowheads="1"/>
          </p:cNvSpPr>
          <p:nvPr>
            <p:ph type="body" idx="1"/>
          </p:nvPr>
        </p:nvSpPr>
        <p:spPr>
          <a:xfrm>
            <a:off x="457200" y="1981200"/>
            <a:ext cx="6934200" cy="4114800"/>
          </a:xfrm>
        </p:spPr>
        <p:txBody>
          <a:bodyPr/>
          <a:lstStyle/>
          <a:p>
            <a:pPr eaLnBrk="1" hangingPunct="1">
              <a:buFont typeface="Wingdings" pitchFamily="2" charset="2"/>
              <a:buNone/>
              <a:defRPr/>
            </a:pPr>
            <a:r>
              <a:rPr lang="sr-Cyrl-RS" dirty="0" smtClean="0"/>
              <a:t>Први део - Постање</a:t>
            </a:r>
            <a:endParaRPr lang="en-US" dirty="0" smtClean="0"/>
          </a:p>
          <a:p>
            <a:pPr lvl="1" eaLnBrk="1" hangingPunct="1">
              <a:buFont typeface="Wingdings" pitchFamily="2" charset="2"/>
              <a:buNone/>
              <a:defRPr/>
            </a:pPr>
            <a:r>
              <a:rPr lang="en-US" sz="2400" dirty="0" smtClean="0"/>
              <a:t>A)  </a:t>
            </a:r>
            <a:r>
              <a:rPr lang="sr-Cyrl-RS" sz="2400" dirty="0" smtClean="0"/>
              <a:t>Бог ствара добар свет.</a:t>
            </a:r>
            <a:endParaRPr lang="en-US" sz="2400" dirty="0" smtClean="0"/>
          </a:p>
          <a:p>
            <a:pPr lvl="1" eaLnBrk="1" hangingPunct="1">
              <a:buFont typeface="Wingdings" pitchFamily="2" charset="2"/>
              <a:buNone/>
              <a:defRPr/>
            </a:pPr>
            <a:r>
              <a:rPr lang="sr-Cyrl-RS" sz="2400" dirty="0" smtClean="0"/>
              <a:t>Б</a:t>
            </a:r>
            <a:r>
              <a:rPr lang="en-US" sz="2400" dirty="0" smtClean="0"/>
              <a:t>) </a:t>
            </a:r>
            <a:r>
              <a:rPr lang="sr-Cyrl-RS" sz="2400" dirty="0" smtClean="0"/>
              <a:t>Проблем: људи се буне и твар пати и уздише због људског греха</a:t>
            </a:r>
            <a:endParaRPr lang="en-US" sz="2400" dirty="0" smtClean="0"/>
          </a:p>
          <a:p>
            <a:pPr lvl="1" eaLnBrk="1" hangingPunct="1">
              <a:buFont typeface="Wingdings" pitchFamily="2" charset="2"/>
              <a:buNone/>
              <a:defRPr/>
            </a:pPr>
            <a:r>
              <a:rPr lang="en-US" sz="2400" dirty="0" smtClean="0"/>
              <a:t>	</a:t>
            </a:r>
          </a:p>
          <a:p>
            <a:pPr lvl="1" eaLnBrk="1" hangingPunct="1">
              <a:buFont typeface="Wingdings" pitchFamily="2" charset="2"/>
              <a:buNone/>
              <a:defRPr/>
            </a:pPr>
            <a:r>
              <a:rPr lang="sr-Cyrl-RS" sz="2400" dirty="0" smtClean="0"/>
              <a:t>В) Решење: Прва фаза</a:t>
            </a:r>
            <a:r>
              <a:rPr lang="en-US" sz="2400" dirty="0" smtClean="0"/>
              <a:t>: </a:t>
            </a:r>
          </a:p>
          <a:p>
            <a:pPr lvl="1" eaLnBrk="1" hangingPunct="1">
              <a:buFont typeface="Wingdings" pitchFamily="2" charset="2"/>
              <a:buNone/>
              <a:defRPr/>
            </a:pPr>
            <a:r>
              <a:rPr lang="en-US" sz="2400" dirty="0" smtClean="0"/>
              <a:t>	</a:t>
            </a:r>
            <a:r>
              <a:rPr lang="sr-Cyrl-RS" sz="2400" b="1" dirty="0" smtClean="0"/>
              <a:t>Бог ствара Савез са Аврамом и његовим потомцима</a:t>
            </a:r>
            <a:endParaRPr lang="en-US" sz="2400" dirty="0" smtClean="0"/>
          </a:p>
        </p:txBody>
      </p:sp>
      <p:grpSp>
        <p:nvGrpSpPr>
          <p:cNvPr id="2" name="Group 14"/>
          <p:cNvGrpSpPr>
            <a:grpSpLocks/>
          </p:cNvGrpSpPr>
          <p:nvPr/>
        </p:nvGrpSpPr>
        <p:grpSpPr bwMode="auto">
          <a:xfrm>
            <a:off x="4192588" y="6096000"/>
            <a:ext cx="3351212" cy="336550"/>
            <a:chOff x="1632" y="3936"/>
            <a:chExt cx="2111" cy="212"/>
          </a:xfrm>
        </p:grpSpPr>
        <p:sp>
          <p:nvSpPr>
            <p:cNvPr id="83977" name="Line 4"/>
            <p:cNvSpPr>
              <a:spLocks noChangeShapeType="1"/>
            </p:cNvSpPr>
            <p:nvPr/>
          </p:nvSpPr>
          <p:spPr bwMode="auto">
            <a:xfrm>
              <a:off x="1824" y="3936"/>
              <a:ext cx="1632" cy="0"/>
            </a:xfrm>
            <a:prstGeom prst="line">
              <a:avLst/>
            </a:prstGeom>
            <a:noFill/>
            <a:ln w="57150">
              <a:solidFill>
                <a:schemeClr val="accent1"/>
              </a:solidFill>
              <a:round/>
              <a:headEnd/>
              <a:tailEnd/>
            </a:ln>
          </p:spPr>
          <p:txBody>
            <a:bodyPr/>
            <a:lstStyle/>
            <a:p>
              <a:endParaRPr lang="en-US"/>
            </a:p>
          </p:txBody>
        </p:sp>
        <p:sp>
          <p:nvSpPr>
            <p:cNvPr id="83978" name="Text Box 5"/>
            <p:cNvSpPr txBox="1">
              <a:spLocks noChangeArrowheads="1"/>
            </p:cNvSpPr>
            <p:nvPr/>
          </p:nvSpPr>
          <p:spPr bwMode="auto">
            <a:xfrm>
              <a:off x="1632" y="3936"/>
              <a:ext cx="909" cy="212"/>
            </a:xfrm>
            <a:prstGeom prst="rect">
              <a:avLst/>
            </a:prstGeom>
            <a:noFill/>
            <a:ln w="9525">
              <a:noFill/>
              <a:miter lim="800000"/>
              <a:headEnd/>
              <a:tailEnd/>
            </a:ln>
          </p:spPr>
          <p:txBody>
            <a:bodyPr wrap="none">
              <a:spAutoFit/>
            </a:bodyPr>
            <a:lstStyle/>
            <a:p>
              <a:pPr algn="ctr"/>
              <a:r>
                <a:rPr lang="en-US" sz="1600"/>
                <a:t>Ancient Times</a:t>
              </a:r>
            </a:p>
          </p:txBody>
        </p:sp>
        <p:sp>
          <p:nvSpPr>
            <p:cNvPr id="83979" name="Line 6"/>
            <p:cNvSpPr>
              <a:spLocks noChangeShapeType="1"/>
            </p:cNvSpPr>
            <p:nvPr/>
          </p:nvSpPr>
          <p:spPr bwMode="auto">
            <a:xfrm>
              <a:off x="1824" y="3936"/>
              <a:ext cx="1632" cy="0"/>
            </a:xfrm>
            <a:prstGeom prst="line">
              <a:avLst/>
            </a:prstGeom>
            <a:noFill/>
            <a:ln w="76200">
              <a:solidFill>
                <a:srgbClr val="FF0000"/>
              </a:solidFill>
              <a:round/>
              <a:headEnd/>
              <a:tailEnd/>
            </a:ln>
          </p:spPr>
          <p:txBody>
            <a:bodyPr/>
            <a:lstStyle/>
            <a:p>
              <a:endParaRPr lang="en-US"/>
            </a:p>
          </p:txBody>
        </p:sp>
        <p:sp>
          <p:nvSpPr>
            <p:cNvPr id="83980" name="Text Box 7"/>
            <p:cNvSpPr txBox="1">
              <a:spLocks noChangeArrowheads="1"/>
            </p:cNvSpPr>
            <p:nvPr/>
          </p:nvSpPr>
          <p:spPr bwMode="auto">
            <a:xfrm>
              <a:off x="2969" y="3936"/>
              <a:ext cx="774" cy="212"/>
            </a:xfrm>
            <a:prstGeom prst="rect">
              <a:avLst/>
            </a:prstGeom>
            <a:noFill/>
            <a:ln w="9525">
              <a:noFill/>
              <a:miter lim="800000"/>
              <a:headEnd/>
              <a:tailEnd/>
            </a:ln>
          </p:spPr>
          <p:txBody>
            <a:bodyPr wrap="none">
              <a:spAutoFit/>
            </a:bodyPr>
            <a:lstStyle/>
            <a:p>
              <a:pPr algn="ctr"/>
              <a:r>
                <a:rPr lang="en-US" sz="1600"/>
                <a:t>~1800+ BC</a:t>
              </a:r>
            </a:p>
          </p:txBody>
        </p:sp>
        <p:sp>
          <p:nvSpPr>
            <p:cNvPr id="83981" name="Line 8"/>
            <p:cNvSpPr>
              <a:spLocks noChangeShapeType="1"/>
            </p:cNvSpPr>
            <p:nvPr/>
          </p:nvSpPr>
          <p:spPr bwMode="auto">
            <a:xfrm>
              <a:off x="3456" y="3936"/>
              <a:ext cx="0" cy="48"/>
            </a:xfrm>
            <a:prstGeom prst="line">
              <a:avLst/>
            </a:prstGeom>
            <a:noFill/>
            <a:ln w="9525">
              <a:solidFill>
                <a:srgbClr val="FF0000"/>
              </a:solidFill>
              <a:round/>
              <a:headEnd/>
              <a:tailEnd/>
            </a:ln>
          </p:spPr>
          <p:txBody>
            <a:bodyPr/>
            <a:lstStyle/>
            <a:p>
              <a:endParaRPr lang="en-US"/>
            </a:p>
          </p:txBody>
        </p:sp>
        <p:sp>
          <p:nvSpPr>
            <p:cNvPr id="83982" name="Line 9"/>
            <p:cNvSpPr>
              <a:spLocks noChangeShapeType="1"/>
            </p:cNvSpPr>
            <p:nvPr/>
          </p:nvSpPr>
          <p:spPr bwMode="auto">
            <a:xfrm>
              <a:off x="1824" y="3936"/>
              <a:ext cx="0" cy="48"/>
            </a:xfrm>
            <a:prstGeom prst="line">
              <a:avLst/>
            </a:prstGeom>
            <a:noFill/>
            <a:ln w="9525">
              <a:solidFill>
                <a:srgbClr val="FF0000"/>
              </a:solidFill>
              <a:round/>
              <a:headEnd/>
              <a:tailEnd/>
            </a:ln>
          </p:spPr>
          <p:txBody>
            <a:bodyPr/>
            <a:lstStyle/>
            <a:p>
              <a:endParaRPr lang="en-US"/>
            </a:p>
          </p:txBody>
        </p:sp>
      </p:grpSp>
      <p:sp>
        <p:nvSpPr>
          <p:cNvPr id="158730" name="Text Box 10"/>
          <p:cNvSpPr txBox="1">
            <a:spLocks noChangeArrowheads="1"/>
          </p:cNvSpPr>
          <p:nvPr/>
        </p:nvSpPr>
        <p:spPr bwMode="auto">
          <a:xfrm>
            <a:off x="2133600" y="5957888"/>
            <a:ext cx="960438" cy="366712"/>
          </a:xfrm>
          <a:prstGeom prst="rect">
            <a:avLst/>
          </a:prstGeom>
          <a:noFill/>
          <a:ln w="9525">
            <a:noFill/>
            <a:miter lim="800000"/>
            <a:headEnd/>
            <a:tailEnd/>
          </a:ln>
        </p:spPr>
        <p:txBody>
          <a:bodyPr wrap="none">
            <a:spAutoFit/>
          </a:bodyPr>
          <a:lstStyle/>
          <a:p>
            <a:pPr algn="ctr"/>
            <a:r>
              <a:rPr lang="en-US">
                <a:solidFill>
                  <a:schemeClr val="accent1"/>
                </a:solidFill>
              </a:rPr>
              <a:t>Genesis</a:t>
            </a:r>
          </a:p>
        </p:txBody>
      </p:sp>
      <p:pic>
        <p:nvPicPr>
          <p:cNvPr id="158733" name="Picture 13" descr="Abraham Stargazing 2"/>
          <p:cNvPicPr>
            <a:picLocks noChangeAspect="1" noChangeArrowheads="1"/>
          </p:cNvPicPr>
          <p:nvPr/>
        </p:nvPicPr>
        <p:blipFill>
          <a:blip r:embed="rId3"/>
          <a:srcRect/>
          <a:stretch>
            <a:fillRect/>
          </a:stretch>
        </p:blipFill>
        <p:spPr bwMode="auto">
          <a:xfrm>
            <a:off x="7848600" y="4572000"/>
            <a:ext cx="776288"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fade">
                                      <p:cBhvr>
                                        <p:cTn id="7" dur="1000"/>
                                        <p:tgtEl>
                                          <p:spTgt spid="1587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8723">
                                            <p:txEl>
                                              <p:pRg st="1" end="1"/>
                                            </p:txEl>
                                          </p:spTgt>
                                        </p:tgtEl>
                                        <p:attrNameLst>
                                          <p:attrName>style.visibility</p:attrName>
                                        </p:attrNameLst>
                                      </p:cBhvr>
                                      <p:to>
                                        <p:strVal val="visible"/>
                                      </p:to>
                                    </p:set>
                                    <p:animEffect transition="in" filter="fade">
                                      <p:cBhvr>
                                        <p:cTn id="10" dur="1000"/>
                                        <p:tgtEl>
                                          <p:spTgt spid="1587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8723">
                                            <p:txEl>
                                              <p:pRg st="2" end="2"/>
                                            </p:txEl>
                                          </p:spTgt>
                                        </p:tgtEl>
                                        <p:attrNameLst>
                                          <p:attrName>style.visibility</p:attrName>
                                        </p:attrNameLst>
                                      </p:cBhvr>
                                      <p:to>
                                        <p:strVal val="visible"/>
                                      </p:to>
                                    </p:set>
                                    <p:animEffect transition="in" filter="fade">
                                      <p:cBhvr>
                                        <p:cTn id="15" dur="1000"/>
                                        <p:tgtEl>
                                          <p:spTgt spid="158723">
                                            <p:txEl>
                                              <p:pRg st="2" end="2"/>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58723">
                                            <p:txEl>
                                              <p:pRg st="3" end="3"/>
                                            </p:txEl>
                                          </p:spTgt>
                                        </p:tgtEl>
                                        <p:attrNameLst>
                                          <p:attrName>style.visibility</p:attrName>
                                        </p:attrNameLst>
                                      </p:cBhvr>
                                      <p:to>
                                        <p:strVal val="visible"/>
                                      </p:to>
                                    </p:set>
                                    <p:animEffect transition="in" filter="fade">
                                      <p:cBhvr>
                                        <p:cTn id="19" dur="1000"/>
                                        <p:tgtEl>
                                          <p:spTgt spid="15872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8723">
                                            <p:txEl>
                                              <p:pRg st="4" end="4"/>
                                            </p:txEl>
                                          </p:spTgt>
                                        </p:tgtEl>
                                        <p:attrNameLst>
                                          <p:attrName>style.visibility</p:attrName>
                                        </p:attrNameLst>
                                      </p:cBhvr>
                                      <p:to>
                                        <p:strVal val="visible"/>
                                      </p:to>
                                    </p:set>
                                    <p:animEffect transition="in" filter="fade">
                                      <p:cBhvr>
                                        <p:cTn id="24" dur="1000"/>
                                        <p:tgtEl>
                                          <p:spTgt spid="158723">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58723">
                                            <p:txEl>
                                              <p:pRg st="5" end="5"/>
                                            </p:txEl>
                                          </p:spTgt>
                                        </p:tgtEl>
                                        <p:attrNameLst>
                                          <p:attrName>style.visibility</p:attrName>
                                        </p:attrNameLst>
                                      </p:cBhvr>
                                      <p:to>
                                        <p:strVal val="visible"/>
                                      </p:to>
                                    </p:set>
                                    <p:animEffect transition="in" filter="fade">
                                      <p:cBhvr>
                                        <p:cTn id="28" dur="1000"/>
                                        <p:tgtEl>
                                          <p:spTgt spid="15872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58733"/>
                                        </p:tgtEl>
                                        <p:attrNameLst>
                                          <p:attrName>style.visibility</p:attrName>
                                        </p:attrNameLst>
                                      </p:cBhvr>
                                      <p:to>
                                        <p:strVal val="visible"/>
                                      </p:to>
                                    </p:set>
                                    <p:animEffect transition="in" filter="fade">
                                      <p:cBhvr>
                                        <p:cTn id="31" dur="1000"/>
                                        <p:tgtEl>
                                          <p:spTgt spid="158733"/>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8730"/>
                                        </p:tgtEl>
                                        <p:attrNameLst>
                                          <p:attrName>style.visibility</p:attrName>
                                        </p:attrNameLst>
                                      </p:cBhvr>
                                      <p:to>
                                        <p:strVal val="visible"/>
                                      </p:to>
                                    </p:set>
                                    <p:animEffect transition="in" filter="fade">
                                      <p:cBhvr>
                                        <p:cTn id="38" dur="1000"/>
                                        <p:tgtEl>
                                          <p:spTgt spid="158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P spid="15873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idx="1"/>
          </p:nvPr>
        </p:nvSpPr>
        <p:spPr>
          <a:xfrm>
            <a:off x="457200" y="381000"/>
            <a:ext cx="6477000" cy="4114800"/>
          </a:xfrm>
        </p:spPr>
        <p:txBody>
          <a:bodyPr/>
          <a:lstStyle/>
          <a:p>
            <a:pPr eaLnBrk="1" hangingPunct="1">
              <a:buFont typeface="Wingdings" pitchFamily="2" charset="2"/>
              <a:buNone/>
              <a:defRPr/>
            </a:pPr>
            <a:r>
              <a:rPr lang="ru-RU" dirty="0" smtClean="0"/>
              <a:t>Д</a:t>
            </a:r>
            <a:r>
              <a:rPr lang="sr-Cyrl-RS" dirty="0" smtClean="0"/>
              <a:t>руги део - средина</a:t>
            </a:r>
            <a:endParaRPr lang="en-US" dirty="0" smtClean="0"/>
          </a:p>
          <a:p>
            <a:pPr lvl="1" eaLnBrk="1" hangingPunct="1">
              <a:buFont typeface="Wingdings" pitchFamily="2" charset="2"/>
              <a:buNone/>
              <a:defRPr/>
            </a:pPr>
            <a:r>
              <a:rPr lang="en-US" sz="2400" dirty="0" smtClean="0"/>
              <a:t>A) </a:t>
            </a:r>
            <a:r>
              <a:rPr lang="sr-Cyrl-RS" sz="2400" dirty="0" smtClean="0"/>
              <a:t>Бог бира Израиљ као изабрани народ</a:t>
            </a:r>
          </a:p>
          <a:p>
            <a:pPr lvl="1" eaLnBrk="1" hangingPunct="1">
              <a:buFont typeface="Wingdings" pitchFamily="2" charset="2"/>
              <a:buNone/>
              <a:defRPr/>
            </a:pPr>
            <a:r>
              <a:rPr lang="sr-Cyrl-RS" sz="2400" dirty="0" smtClean="0"/>
              <a:t>Б) Израиљци махом не верују Богу</a:t>
            </a:r>
          </a:p>
          <a:p>
            <a:pPr lvl="1" eaLnBrk="1" hangingPunct="1">
              <a:buFont typeface="Wingdings" pitchFamily="2" charset="2"/>
              <a:buNone/>
              <a:defRPr/>
            </a:pPr>
            <a:r>
              <a:rPr lang="sr-Cyrl-RS" sz="2400" dirty="0" smtClean="0"/>
              <a:t>В) Бог обећава Спаситеља</a:t>
            </a:r>
          </a:p>
        </p:txBody>
      </p:sp>
      <p:grpSp>
        <p:nvGrpSpPr>
          <p:cNvPr id="2" name="Group 14"/>
          <p:cNvGrpSpPr>
            <a:grpSpLocks/>
          </p:cNvGrpSpPr>
          <p:nvPr/>
        </p:nvGrpSpPr>
        <p:grpSpPr bwMode="auto">
          <a:xfrm>
            <a:off x="4648200" y="6140450"/>
            <a:ext cx="3219450" cy="336550"/>
            <a:chOff x="1524" y="3936"/>
            <a:chExt cx="2028" cy="212"/>
          </a:xfrm>
        </p:grpSpPr>
        <p:sp>
          <p:nvSpPr>
            <p:cNvPr id="85001" name="Line 4"/>
            <p:cNvSpPr>
              <a:spLocks noChangeShapeType="1"/>
            </p:cNvSpPr>
            <p:nvPr/>
          </p:nvSpPr>
          <p:spPr bwMode="auto">
            <a:xfrm>
              <a:off x="1668" y="3936"/>
              <a:ext cx="1632" cy="0"/>
            </a:xfrm>
            <a:prstGeom prst="line">
              <a:avLst/>
            </a:prstGeom>
            <a:noFill/>
            <a:ln w="57150">
              <a:solidFill>
                <a:schemeClr val="accent1"/>
              </a:solidFill>
              <a:round/>
              <a:headEnd/>
              <a:tailEnd/>
            </a:ln>
          </p:spPr>
          <p:txBody>
            <a:bodyPr/>
            <a:lstStyle/>
            <a:p>
              <a:endParaRPr lang="en-US"/>
            </a:p>
          </p:txBody>
        </p:sp>
        <p:sp>
          <p:nvSpPr>
            <p:cNvPr id="85002" name="Text Box 5"/>
            <p:cNvSpPr txBox="1">
              <a:spLocks noChangeArrowheads="1"/>
            </p:cNvSpPr>
            <p:nvPr/>
          </p:nvSpPr>
          <p:spPr bwMode="auto">
            <a:xfrm>
              <a:off x="1524" y="3936"/>
              <a:ext cx="681" cy="212"/>
            </a:xfrm>
            <a:prstGeom prst="rect">
              <a:avLst/>
            </a:prstGeom>
            <a:noFill/>
            <a:ln w="9525">
              <a:noFill/>
              <a:miter lim="800000"/>
              <a:headEnd/>
              <a:tailEnd/>
            </a:ln>
          </p:spPr>
          <p:txBody>
            <a:bodyPr wrap="none">
              <a:spAutoFit/>
            </a:bodyPr>
            <a:lstStyle/>
            <a:p>
              <a:pPr algn="ctr"/>
              <a:r>
                <a:rPr lang="en-US" sz="1600"/>
                <a:t>~1500 BC</a:t>
              </a:r>
            </a:p>
          </p:txBody>
        </p:sp>
        <p:sp>
          <p:nvSpPr>
            <p:cNvPr id="85003" name="Line 6"/>
            <p:cNvSpPr>
              <a:spLocks noChangeShapeType="1"/>
            </p:cNvSpPr>
            <p:nvPr/>
          </p:nvSpPr>
          <p:spPr bwMode="auto">
            <a:xfrm>
              <a:off x="1668" y="3936"/>
              <a:ext cx="1632" cy="0"/>
            </a:xfrm>
            <a:prstGeom prst="line">
              <a:avLst/>
            </a:prstGeom>
            <a:noFill/>
            <a:ln w="76200">
              <a:solidFill>
                <a:srgbClr val="FF0000"/>
              </a:solidFill>
              <a:round/>
              <a:headEnd/>
              <a:tailEnd/>
            </a:ln>
          </p:spPr>
          <p:txBody>
            <a:bodyPr/>
            <a:lstStyle/>
            <a:p>
              <a:endParaRPr lang="en-US"/>
            </a:p>
          </p:txBody>
        </p:sp>
        <p:sp>
          <p:nvSpPr>
            <p:cNvPr id="85004" name="Text Box 7"/>
            <p:cNvSpPr txBox="1">
              <a:spLocks noChangeArrowheads="1"/>
            </p:cNvSpPr>
            <p:nvPr/>
          </p:nvSpPr>
          <p:spPr bwMode="auto">
            <a:xfrm>
              <a:off x="2848" y="3936"/>
              <a:ext cx="704" cy="212"/>
            </a:xfrm>
            <a:prstGeom prst="rect">
              <a:avLst/>
            </a:prstGeom>
            <a:noFill/>
            <a:ln w="9525">
              <a:noFill/>
              <a:miter lim="800000"/>
              <a:headEnd/>
              <a:tailEnd/>
            </a:ln>
          </p:spPr>
          <p:txBody>
            <a:bodyPr wrap="none">
              <a:spAutoFit/>
            </a:bodyPr>
            <a:lstStyle/>
            <a:p>
              <a:pPr algn="ctr"/>
              <a:r>
                <a:rPr lang="en-US" sz="1600"/>
                <a:t>~400+ BC</a:t>
              </a:r>
            </a:p>
          </p:txBody>
        </p:sp>
        <p:sp>
          <p:nvSpPr>
            <p:cNvPr id="85005" name="Line 8"/>
            <p:cNvSpPr>
              <a:spLocks noChangeShapeType="1"/>
            </p:cNvSpPr>
            <p:nvPr/>
          </p:nvSpPr>
          <p:spPr bwMode="auto">
            <a:xfrm>
              <a:off x="3300" y="3936"/>
              <a:ext cx="0" cy="48"/>
            </a:xfrm>
            <a:prstGeom prst="line">
              <a:avLst/>
            </a:prstGeom>
            <a:noFill/>
            <a:ln w="9525">
              <a:solidFill>
                <a:srgbClr val="FF0000"/>
              </a:solidFill>
              <a:round/>
              <a:headEnd/>
              <a:tailEnd/>
            </a:ln>
          </p:spPr>
          <p:txBody>
            <a:bodyPr/>
            <a:lstStyle/>
            <a:p>
              <a:endParaRPr lang="en-US"/>
            </a:p>
          </p:txBody>
        </p:sp>
        <p:sp>
          <p:nvSpPr>
            <p:cNvPr id="85006" name="Line 9"/>
            <p:cNvSpPr>
              <a:spLocks noChangeShapeType="1"/>
            </p:cNvSpPr>
            <p:nvPr/>
          </p:nvSpPr>
          <p:spPr bwMode="auto">
            <a:xfrm>
              <a:off x="1668" y="3936"/>
              <a:ext cx="0" cy="48"/>
            </a:xfrm>
            <a:prstGeom prst="line">
              <a:avLst/>
            </a:prstGeom>
            <a:noFill/>
            <a:ln w="9525">
              <a:solidFill>
                <a:srgbClr val="FF0000"/>
              </a:solidFill>
              <a:round/>
              <a:headEnd/>
              <a:tailEnd/>
            </a:ln>
          </p:spPr>
          <p:txBody>
            <a:bodyPr/>
            <a:lstStyle/>
            <a:p>
              <a:endParaRPr lang="en-US"/>
            </a:p>
          </p:txBody>
        </p:sp>
      </p:grpSp>
      <p:sp>
        <p:nvSpPr>
          <p:cNvPr id="159754" name="Text Box 10"/>
          <p:cNvSpPr txBox="1">
            <a:spLocks noChangeArrowheads="1"/>
          </p:cNvSpPr>
          <p:nvPr/>
        </p:nvSpPr>
        <p:spPr bwMode="auto">
          <a:xfrm>
            <a:off x="1143000" y="5957888"/>
            <a:ext cx="3292475" cy="366712"/>
          </a:xfrm>
          <a:prstGeom prst="rect">
            <a:avLst/>
          </a:prstGeom>
          <a:noFill/>
          <a:ln w="9525">
            <a:noFill/>
            <a:miter lim="800000"/>
            <a:headEnd/>
            <a:tailEnd/>
          </a:ln>
        </p:spPr>
        <p:txBody>
          <a:bodyPr wrap="none">
            <a:spAutoFit/>
          </a:bodyPr>
          <a:lstStyle/>
          <a:p>
            <a:pPr algn="ctr"/>
            <a:r>
              <a:rPr lang="en-US">
                <a:solidFill>
                  <a:schemeClr val="accent1"/>
                </a:solidFill>
              </a:rPr>
              <a:t>The Rest of the Old Testament</a:t>
            </a:r>
          </a:p>
        </p:txBody>
      </p:sp>
      <p:pic>
        <p:nvPicPr>
          <p:cNvPr id="159755" name="Picture 11" descr="Israelites leave Egypt"/>
          <p:cNvPicPr>
            <a:picLocks noChangeAspect="1" noChangeArrowheads="1"/>
          </p:cNvPicPr>
          <p:nvPr/>
        </p:nvPicPr>
        <p:blipFill>
          <a:blip r:embed="rId2"/>
          <a:srcRect/>
          <a:stretch>
            <a:fillRect/>
          </a:stretch>
        </p:blipFill>
        <p:spPr bwMode="auto">
          <a:xfrm>
            <a:off x="6916738" y="2514600"/>
            <a:ext cx="1312862" cy="1000125"/>
          </a:xfrm>
          <a:prstGeom prst="rect">
            <a:avLst/>
          </a:prstGeom>
          <a:noFill/>
          <a:ln w="9525">
            <a:noFill/>
            <a:miter lim="800000"/>
            <a:headEnd/>
            <a:tailEnd/>
          </a:ln>
        </p:spPr>
      </p:pic>
      <p:pic>
        <p:nvPicPr>
          <p:cNvPr id="159756" name="Picture 12" descr="MolechFlame"/>
          <p:cNvPicPr>
            <a:picLocks noChangeAspect="1" noChangeArrowheads="1"/>
          </p:cNvPicPr>
          <p:nvPr/>
        </p:nvPicPr>
        <p:blipFill>
          <a:blip r:embed="rId3"/>
          <a:srcRect/>
          <a:stretch>
            <a:fillRect/>
          </a:stretch>
        </p:blipFill>
        <p:spPr bwMode="auto">
          <a:xfrm>
            <a:off x="7065963" y="3581400"/>
            <a:ext cx="1087437" cy="1219200"/>
          </a:xfrm>
          <a:prstGeom prst="rect">
            <a:avLst/>
          </a:prstGeom>
          <a:noFill/>
          <a:ln w="9525">
            <a:noFill/>
            <a:miter lim="800000"/>
            <a:headEnd/>
            <a:tailEnd/>
          </a:ln>
        </p:spPr>
      </p:pic>
      <p:pic>
        <p:nvPicPr>
          <p:cNvPr id="159757" name="Picture 13" descr="jonah_prophet"/>
          <p:cNvPicPr>
            <a:picLocks noChangeAspect="1" noChangeArrowheads="1"/>
          </p:cNvPicPr>
          <p:nvPr/>
        </p:nvPicPr>
        <p:blipFill>
          <a:blip r:embed="rId4"/>
          <a:srcRect/>
          <a:stretch>
            <a:fillRect/>
          </a:stretch>
        </p:blipFill>
        <p:spPr bwMode="auto">
          <a:xfrm>
            <a:off x="7162800" y="4876800"/>
            <a:ext cx="928688"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fade">
                                      <p:cBhvr>
                                        <p:cTn id="7" dur="1000"/>
                                        <p:tgtEl>
                                          <p:spTgt spid="15974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9747">
                                            <p:txEl>
                                              <p:pRg st="1" end="1"/>
                                            </p:txEl>
                                          </p:spTgt>
                                        </p:tgtEl>
                                        <p:attrNameLst>
                                          <p:attrName>style.visibility</p:attrName>
                                        </p:attrNameLst>
                                      </p:cBhvr>
                                      <p:to>
                                        <p:strVal val="visible"/>
                                      </p:to>
                                    </p:set>
                                    <p:animEffect transition="in" filter="fade">
                                      <p:cBhvr>
                                        <p:cTn id="10" dur="1000"/>
                                        <p:tgtEl>
                                          <p:spTgt spid="15974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9755"/>
                                        </p:tgtEl>
                                        <p:attrNameLst>
                                          <p:attrName>style.visibility</p:attrName>
                                        </p:attrNameLst>
                                      </p:cBhvr>
                                      <p:to>
                                        <p:strVal val="visible"/>
                                      </p:to>
                                    </p:set>
                                    <p:animEffect transition="in" filter="fade">
                                      <p:cBhvr>
                                        <p:cTn id="13" dur="1000"/>
                                        <p:tgtEl>
                                          <p:spTgt spid="159755"/>
                                        </p:tgtEl>
                                      </p:cBhvr>
                                    </p:animEffect>
                                  </p:childTnLst>
                                </p:cTn>
                              </p:par>
                              <p:par>
                                <p:cTn id="14" presetID="10" presetClass="entr" presetSubtype="0" fill="hold" nodeType="withEffect">
                                  <p:stCondLst>
                                    <p:cond delay="0"/>
                                  </p:stCondLst>
                                  <p:childTnLst>
                                    <p:set>
                                      <p:cBhvr>
                                        <p:cTn id="15" dur="1" fill="hold">
                                          <p:stCondLst>
                                            <p:cond delay="0"/>
                                          </p:stCondLst>
                                        </p:cTn>
                                        <p:tgtEl>
                                          <p:spTgt spid="159756"/>
                                        </p:tgtEl>
                                        <p:attrNameLst>
                                          <p:attrName>style.visibility</p:attrName>
                                        </p:attrNameLst>
                                      </p:cBhvr>
                                      <p:to>
                                        <p:strVal val="visible"/>
                                      </p:to>
                                    </p:set>
                                    <p:animEffect transition="in" filter="fade">
                                      <p:cBhvr>
                                        <p:cTn id="16" dur="1000"/>
                                        <p:tgtEl>
                                          <p:spTgt spid="15975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9747">
                                            <p:txEl>
                                              <p:pRg st="2" end="2"/>
                                            </p:txEl>
                                          </p:spTgt>
                                        </p:tgtEl>
                                        <p:attrNameLst>
                                          <p:attrName>style.visibility</p:attrName>
                                        </p:attrNameLst>
                                      </p:cBhvr>
                                      <p:to>
                                        <p:strVal val="visible"/>
                                      </p:to>
                                    </p:set>
                                    <p:animEffect transition="in" filter="fade">
                                      <p:cBhvr>
                                        <p:cTn id="21" dur="1000"/>
                                        <p:tgtEl>
                                          <p:spTgt spid="159747">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9747">
                                            <p:txEl>
                                              <p:pRg st="3" end="3"/>
                                            </p:txEl>
                                          </p:spTgt>
                                        </p:tgtEl>
                                        <p:attrNameLst>
                                          <p:attrName>style.visibility</p:attrName>
                                        </p:attrNameLst>
                                      </p:cBhvr>
                                      <p:to>
                                        <p:strVal val="visible"/>
                                      </p:to>
                                    </p:set>
                                    <p:animEffect transition="in" filter="fade">
                                      <p:cBhvr>
                                        <p:cTn id="24" dur="1000"/>
                                        <p:tgtEl>
                                          <p:spTgt spid="159747">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59757"/>
                                        </p:tgtEl>
                                        <p:attrNameLst>
                                          <p:attrName>style.visibility</p:attrName>
                                        </p:attrNameLst>
                                      </p:cBhvr>
                                      <p:to>
                                        <p:strVal val="visible"/>
                                      </p:to>
                                    </p:set>
                                    <p:animEffect transition="in" filter="fade">
                                      <p:cBhvr>
                                        <p:cTn id="27" dur="1000"/>
                                        <p:tgtEl>
                                          <p:spTgt spid="159757"/>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9754"/>
                                        </p:tgtEl>
                                        <p:attrNameLst>
                                          <p:attrName>style.visibility</p:attrName>
                                        </p:attrNameLst>
                                      </p:cBhvr>
                                      <p:to>
                                        <p:strVal val="visible"/>
                                      </p:to>
                                    </p:set>
                                    <p:animEffect transition="in" filter="fade">
                                      <p:cBhvr>
                                        <p:cTn id="34" dur="1000"/>
                                        <p:tgtEl>
                                          <p:spTgt spid="159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P spid="15975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body" idx="1"/>
          </p:nvPr>
        </p:nvSpPr>
        <p:spPr>
          <a:xfrm>
            <a:off x="457200" y="1981200"/>
            <a:ext cx="6781800" cy="4114800"/>
          </a:xfrm>
        </p:spPr>
        <p:txBody>
          <a:bodyPr/>
          <a:lstStyle/>
          <a:p>
            <a:pPr eaLnBrk="1" hangingPunct="1">
              <a:lnSpc>
                <a:spcPct val="90000"/>
              </a:lnSpc>
              <a:buFont typeface="Wingdings" pitchFamily="2" charset="2"/>
              <a:buNone/>
              <a:defRPr/>
            </a:pPr>
            <a:r>
              <a:rPr lang="sr-Cyrl-RS" dirty="0" smtClean="0"/>
              <a:t>Трећи део – крај?</a:t>
            </a:r>
            <a:endParaRPr lang="en-US" dirty="0" smtClean="0"/>
          </a:p>
          <a:p>
            <a:pPr lvl="1" eaLnBrk="1" hangingPunct="1">
              <a:lnSpc>
                <a:spcPct val="90000"/>
              </a:lnSpc>
              <a:buFont typeface="Wingdings" pitchFamily="2" charset="2"/>
              <a:buNone/>
              <a:defRPr/>
            </a:pPr>
            <a:r>
              <a:rPr lang="en-US" sz="2400" dirty="0" smtClean="0"/>
              <a:t>A) </a:t>
            </a:r>
            <a:r>
              <a:rPr lang="sr-Cyrl-RS" sz="2400" dirty="0" smtClean="0"/>
              <a:t>Бог шаље Сина Свог Јединородног</a:t>
            </a:r>
          </a:p>
          <a:p>
            <a:pPr lvl="1" eaLnBrk="1" hangingPunct="1">
              <a:lnSpc>
                <a:spcPct val="90000"/>
              </a:lnSpc>
              <a:buFont typeface="Wingdings" pitchFamily="2" charset="2"/>
              <a:buNone/>
              <a:defRPr/>
            </a:pPr>
            <a:r>
              <a:rPr lang="sr-Cyrl-RS" sz="2400" dirty="0" smtClean="0"/>
              <a:t>Б) Зло и смрт су и даље присутни</a:t>
            </a:r>
          </a:p>
          <a:p>
            <a:pPr lvl="1" eaLnBrk="1" hangingPunct="1">
              <a:lnSpc>
                <a:spcPct val="90000"/>
              </a:lnSpc>
              <a:buFont typeface="Wingdings" pitchFamily="2" charset="2"/>
              <a:buNone/>
              <a:defRPr/>
            </a:pPr>
            <a:r>
              <a:rPr lang="sr-Cyrl-RS" sz="2400" dirty="0" smtClean="0"/>
              <a:t>В) Кроз Свете Тајне и љубав смо </a:t>
            </a:r>
            <a:r>
              <a:rPr lang="sr-Cyrl-RS" sz="2400" i="1" dirty="0" smtClean="0"/>
              <a:t>сад и још не </a:t>
            </a:r>
            <a:r>
              <a:rPr lang="sr-Cyrl-RS" sz="2400" dirty="0" smtClean="0"/>
              <a:t> у заједници са Богом </a:t>
            </a:r>
          </a:p>
          <a:p>
            <a:pPr lvl="1" eaLnBrk="1" hangingPunct="1">
              <a:lnSpc>
                <a:spcPct val="90000"/>
              </a:lnSpc>
              <a:buFont typeface="Wingdings" pitchFamily="2" charset="2"/>
              <a:buNone/>
              <a:defRPr/>
            </a:pPr>
            <a:r>
              <a:rPr lang="sr-Cyrl-RS" sz="2400" dirty="0" smtClean="0"/>
              <a:t>- По другом Христовом доласку сви мртви ће васкрснути и настаје живот будућег века, без зла</a:t>
            </a:r>
          </a:p>
        </p:txBody>
      </p:sp>
      <p:grpSp>
        <p:nvGrpSpPr>
          <p:cNvPr id="2" name="Group 15"/>
          <p:cNvGrpSpPr>
            <a:grpSpLocks/>
          </p:cNvGrpSpPr>
          <p:nvPr/>
        </p:nvGrpSpPr>
        <p:grpSpPr bwMode="auto">
          <a:xfrm>
            <a:off x="4343400" y="6172200"/>
            <a:ext cx="3065463" cy="336550"/>
            <a:chOff x="1669" y="3936"/>
            <a:chExt cx="1931" cy="212"/>
          </a:xfrm>
        </p:grpSpPr>
        <p:sp>
          <p:nvSpPr>
            <p:cNvPr id="86026" name="Line 4"/>
            <p:cNvSpPr>
              <a:spLocks noChangeShapeType="1"/>
            </p:cNvSpPr>
            <p:nvPr/>
          </p:nvSpPr>
          <p:spPr bwMode="auto">
            <a:xfrm>
              <a:off x="1762" y="3936"/>
              <a:ext cx="1296" cy="0"/>
            </a:xfrm>
            <a:prstGeom prst="line">
              <a:avLst/>
            </a:prstGeom>
            <a:noFill/>
            <a:ln w="57150">
              <a:solidFill>
                <a:schemeClr val="accent1"/>
              </a:solidFill>
              <a:round/>
              <a:headEnd/>
              <a:tailEnd/>
            </a:ln>
          </p:spPr>
          <p:txBody>
            <a:bodyPr/>
            <a:lstStyle/>
            <a:p>
              <a:endParaRPr lang="en-US"/>
            </a:p>
          </p:txBody>
        </p:sp>
        <p:sp>
          <p:nvSpPr>
            <p:cNvPr id="86027" name="Text Box 5"/>
            <p:cNvSpPr txBox="1">
              <a:spLocks noChangeArrowheads="1"/>
            </p:cNvSpPr>
            <p:nvPr/>
          </p:nvSpPr>
          <p:spPr bwMode="auto">
            <a:xfrm>
              <a:off x="2866" y="3936"/>
              <a:ext cx="734" cy="212"/>
            </a:xfrm>
            <a:prstGeom prst="rect">
              <a:avLst/>
            </a:prstGeom>
            <a:noFill/>
            <a:ln w="9525">
              <a:noFill/>
              <a:miter lim="800000"/>
              <a:headEnd/>
              <a:tailEnd/>
            </a:ln>
          </p:spPr>
          <p:txBody>
            <a:bodyPr wrap="none">
              <a:spAutoFit/>
            </a:bodyPr>
            <a:lstStyle/>
            <a:p>
              <a:pPr algn="ctr"/>
              <a:r>
                <a:rPr lang="en-US" sz="1600"/>
                <a:t>The Future</a:t>
              </a:r>
            </a:p>
          </p:txBody>
        </p:sp>
        <p:sp>
          <p:nvSpPr>
            <p:cNvPr id="86028" name="Line 6"/>
            <p:cNvSpPr>
              <a:spLocks noChangeShapeType="1"/>
            </p:cNvSpPr>
            <p:nvPr/>
          </p:nvSpPr>
          <p:spPr bwMode="auto">
            <a:xfrm>
              <a:off x="3490" y="3936"/>
              <a:ext cx="0" cy="48"/>
            </a:xfrm>
            <a:prstGeom prst="line">
              <a:avLst/>
            </a:prstGeom>
            <a:noFill/>
            <a:ln w="9525">
              <a:solidFill>
                <a:srgbClr val="FF0000"/>
              </a:solidFill>
              <a:round/>
              <a:headEnd/>
              <a:tailEnd/>
            </a:ln>
          </p:spPr>
          <p:txBody>
            <a:bodyPr/>
            <a:lstStyle/>
            <a:p>
              <a:endParaRPr lang="en-US"/>
            </a:p>
          </p:txBody>
        </p:sp>
        <p:sp>
          <p:nvSpPr>
            <p:cNvPr id="86029" name="Text Box 7"/>
            <p:cNvSpPr txBox="1">
              <a:spLocks noChangeArrowheads="1"/>
            </p:cNvSpPr>
            <p:nvPr/>
          </p:nvSpPr>
          <p:spPr bwMode="auto">
            <a:xfrm>
              <a:off x="1669" y="3936"/>
              <a:ext cx="483" cy="212"/>
            </a:xfrm>
            <a:prstGeom prst="rect">
              <a:avLst/>
            </a:prstGeom>
            <a:noFill/>
            <a:ln w="9525">
              <a:noFill/>
              <a:miter lim="800000"/>
              <a:headEnd/>
              <a:tailEnd/>
            </a:ln>
          </p:spPr>
          <p:txBody>
            <a:bodyPr wrap="none">
              <a:spAutoFit/>
            </a:bodyPr>
            <a:lstStyle/>
            <a:p>
              <a:pPr algn="ctr"/>
              <a:r>
                <a:rPr lang="en-US" sz="1600"/>
                <a:t>~0 AD</a:t>
              </a:r>
            </a:p>
          </p:txBody>
        </p:sp>
        <p:sp>
          <p:nvSpPr>
            <p:cNvPr id="86030" name="Line 8"/>
            <p:cNvSpPr>
              <a:spLocks noChangeShapeType="1"/>
            </p:cNvSpPr>
            <p:nvPr/>
          </p:nvSpPr>
          <p:spPr bwMode="auto">
            <a:xfrm>
              <a:off x="1762" y="3936"/>
              <a:ext cx="1728" cy="0"/>
            </a:xfrm>
            <a:prstGeom prst="line">
              <a:avLst/>
            </a:prstGeom>
            <a:noFill/>
            <a:ln w="76200">
              <a:solidFill>
                <a:srgbClr val="FF0000"/>
              </a:solidFill>
              <a:round/>
              <a:headEnd/>
              <a:tailEnd/>
            </a:ln>
          </p:spPr>
          <p:txBody>
            <a:bodyPr/>
            <a:lstStyle/>
            <a:p>
              <a:endParaRPr lang="en-US"/>
            </a:p>
          </p:txBody>
        </p:sp>
        <p:sp>
          <p:nvSpPr>
            <p:cNvPr id="86031" name="Line 9"/>
            <p:cNvSpPr>
              <a:spLocks noChangeShapeType="1"/>
            </p:cNvSpPr>
            <p:nvPr/>
          </p:nvSpPr>
          <p:spPr bwMode="auto">
            <a:xfrm>
              <a:off x="1762" y="3936"/>
              <a:ext cx="0" cy="48"/>
            </a:xfrm>
            <a:prstGeom prst="line">
              <a:avLst/>
            </a:prstGeom>
            <a:noFill/>
            <a:ln w="9525">
              <a:solidFill>
                <a:srgbClr val="FF0000"/>
              </a:solidFill>
              <a:round/>
              <a:headEnd/>
              <a:tailEnd/>
            </a:ln>
          </p:spPr>
          <p:txBody>
            <a:bodyPr/>
            <a:lstStyle/>
            <a:p>
              <a:endParaRPr lang="en-US"/>
            </a:p>
          </p:txBody>
        </p:sp>
      </p:grpSp>
      <p:sp>
        <p:nvSpPr>
          <p:cNvPr id="160778" name="Text Box 10"/>
          <p:cNvSpPr txBox="1">
            <a:spLocks noChangeArrowheads="1"/>
          </p:cNvSpPr>
          <p:nvPr/>
        </p:nvSpPr>
        <p:spPr bwMode="auto">
          <a:xfrm>
            <a:off x="1362075" y="5957888"/>
            <a:ext cx="2219325" cy="366712"/>
          </a:xfrm>
          <a:prstGeom prst="rect">
            <a:avLst/>
          </a:prstGeom>
          <a:noFill/>
          <a:ln w="9525">
            <a:noFill/>
            <a:miter lim="800000"/>
            <a:headEnd/>
            <a:tailEnd/>
          </a:ln>
        </p:spPr>
        <p:txBody>
          <a:bodyPr wrap="none">
            <a:spAutoFit/>
          </a:bodyPr>
          <a:lstStyle/>
          <a:p>
            <a:pPr algn="ctr"/>
            <a:r>
              <a:rPr lang="en-US">
                <a:solidFill>
                  <a:schemeClr val="accent1"/>
                </a:solidFill>
              </a:rPr>
              <a:t>The New Testament</a:t>
            </a:r>
          </a:p>
        </p:txBody>
      </p:sp>
      <p:pic>
        <p:nvPicPr>
          <p:cNvPr id="160779" name="Picture 11" descr="life is christ"/>
          <p:cNvPicPr>
            <a:picLocks noChangeAspect="1" noChangeArrowheads="1"/>
          </p:cNvPicPr>
          <p:nvPr/>
        </p:nvPicPr>
        <p:blipFill>
          <a:blip r:embed="rId3"/>
          <a:srcRect/>
          <a:stretch>
            <a:fillRect/>
          </a:stretch>
        </p:blipFill>
        <p:spPr bwMode="auto">
          <a:xfrm>
            <a:off x="7067550" y="1981200"/>
            <a:ext cx="1009650" cy="1219200"/>
          </a:xfrm>
          <a:prstGeom prst="rect">
            <a:avLst/>
          </a:prstGeom>
          <a:noFill/>
          <a:ln w="9525">
            <a:noFill/>
            <a:miter lim="800000"/>
            <a:headEnd/>
            <a:tailEnd/>
          </a:ln>
        </p:spPr>
      </p:pic>
      <p:pic>
        <p:nvPicPr>
          <p:cNvPr id="160780" name="Picture 12" descr="depressed person"/>
          <p:cNvPicPr>
            <a:picLocks noChangeAspect="1" noChangeArrowheads="1"/>
          </p:cNvPicPr>
          <p:nvPr/>
        </p:nvPicPr>
        <p:blipFill>
          <a:blip r:embed="rId4"/>
          <a:srcRect/>
          <a:stretch>
            <a:fillRect/>
          </a:stretch>
        </p:blipFill>
        <p:spPr bwMode="auto">
          <a:xfrm>
            <a:off x="7086600" y="3276600"/>
            <a:ext cx="990600" cy="712788"/>
          </a:xfrm>
          <a:prstGeom prst="rect">
            <a:avLst/>
          </a:prstGeom>
          <a:noFill/>
          <a:ln w="9525">
            <a:noFill/>
            <a:miter lim="800000"/>
            <a:headEnd/>
            <a:tailEnd/>
          </a:ln>
        </p:spPr>
      </p:pic>
      <p:pic>
        <p:nvPicPr>
          <p:cNvPr id="160781" name="Picture 13" descr="pentecost"/>
          <p:cNvPicPr>
            <a:picLocks noChangeAspect="1" noChangeArrowheads="1"/>
          </p:cNvPicPr>
          <p:nvPr/>
        </p:nvPicPr>
        <p:blipFill>
          <a:blip r:embed="rId5"/>
          <a:srcRect/>
          <a:stretch>
            <a:fillRect/>
          </a:stretch>
        </p:blipFill>
        <p:spPr bwMode="auto">
          <a:xfrm>
            <a:off x="7162800" y="4038600"/>
            <a:ext cx="838200" cy="812800"/>
          </a:xfrm>
          <a:prstGeom prst="rect">
            <a:avLst/>
          </a:prstGeom>
          <a:noFill/>
          <a:ln w="9525">
            <a:noFill/>
            <a:miter lim="800000"/>
            <a:headEnd/>
            <a:tailEnd/>
          </a:ln>
        </p:spPr>
      </p:pic>
      <p:pic>
        <p:nvPicPr>
          <p:cNvPr id="160782" name="Picture 14" descr="new jerusalem"/>
          <p:cNvPicPr>
            <a:picLocks noChangeAspect="1" noChangeArrowheads="1"/>
          </p:cNvPicPr>
          <p:nvPr/>
        </p:nvPicPr>
        <p:blipFill>
          <a:blip r:embed="rId6"/>
          <a:srcRect/>
          <a:stretch>
            <a:fillRect/>
          </a:stretch>
        </p:blipFill>
        <p:spPr bwMode="auto">
          <a:xfrm>
            <a:off x="7010400" y="4919663"/>
            <a:ext cx="1219200" cy="871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fade">
                                      <p:cBhvr>
                                        <p:cTn id="7" dur="1000"/>
                                        <p:tgtEl>
                                          <p:spTgt spid="160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0771">
                                            <p:txEl>
                                              <p:pRg st="1" end="1"/>
                                            </p:txEl>
                                          </p:spTgt>
                                        </p:tgtEl>
                                        <p:attrNameLst>
                                          <p:attrName>style.visibility</p:attrName>
                                        </p:attrNameLst>
                                      </p:cBhvr>
                                      <p:to>
                                        <p:strVal val="visible"/>
                                      </p:to>
                                    </p:set>
                                    <p:animEffect transition="in" filter="fade">
                                      <p:cBhvr>
                                        <p:cTn id="10" dur="1000"/>
                                        <p:tgtEl>
                                          <p:spTgt spid="1607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0771">
                                            <p:txEl>
                                              <p:pRg st="2" end="2"/>
                                            </p:txEl>
                                          </p:spTgt>
                                        </p:tgtEl>
                                        <p:attrNameLst>
                                          <p:attrName>style.visibility</p:attrName>
                                        </p:attrNameLst>
                                      </p:cBhvr>
                                      <p:to>
                                        <p:strVal val="visible"/>
                                      </p:to>
                                    </p:set>
                                    <p:animEffect transition="in" filter="fade">
                                      <p:cBhvr>
                                        <p:cTn id="13" dur="1000"/>
                                        <p:tgtEl>
                                          <p:spTgt spid="1607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0771">
                                            <p:txEl>
                                              <p:pRg st="3" end="3"/>
                                            </p:txEl>
                                          </p:spTgt>
                                        </p:tgtEl>
                                        <p:attrNameLst>
                                          <p:attrName>style.visibility</p:attrName>
                                        </p:attrNameLst>
                                      </p:cBhvr>
                                      <p:to>
                                        <p:strVal val="visible"/>
                                      </p:to>
                                    </p:set>
                                    <p:animEffect transition="in" filter="fade">
                                      <p:cBhvr>
                                        <p:cTn id="16" dur="1000"/>
                                        <p:tgtEl>
                                          <p:spTgt spid="1607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0771">
                                            <p:txEl>
                                              <p:pRg st="4" end="4"/>
                                            </p:txEl>
                                          </p:spTgt>
                                        </p:tgtEl>
                                        <p:attrNameLst>
                                          <p:attrName>style.visibility</p:attrName>
                                        </p:attrNameLst>
                                      </p:cBhvr>
                                      <p:to>
                                        <p:strVal val="visible"/>
                                      </p:to>
                                    </p:set>
                                    <p:animEffect transition="in" filter="fade">
                                      <p:cBhvr>
                                        <p:cTn id="19" dur="1000"/>
                                        <p:tgtEl>
                                          <p:spTgt spid="16077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0779"/>
                                        </p:tgtEl>
                                        <p:attrNameLst>
                                          <p:attrName>style.visibility</p:attrName>
                                        </p:attrNameLst>
                                      </p:cBhvr>
                                      <p:to>
                                        <p:strVal val="visible"/>
                                      </p:to>
                                    </p:set>
                                    <p:animEffect transition="in" filter="fade">
                                      <p:cBhvr>
                                        <p:cTn id="22" dur="1000"/>
                                        <p:tgtEl>
                                          <p:spTgt spid="160779"/>
                                        </p:tgtEl>
                                      </p:cBhvr>
                                    </p:animEffect>
                                  </p:childTnLst>
                                </p:cTn>
                              </p:par>
                              <p:par>
                                <p:cTn id="23" presetID="10" presetClass="entr" presetSubtype="0" fill="hold" nodeType="withEffect">
                                  <p:stCondLst>
                                    <p:cond delay="0"/>
                                  </p:stCondLst>
                                  <p:childTnLst>
                                    <p:set>
                                      <p:cBhvr>
                                        <p:cTn id="24" dur="1" fill="hold">
                                          <p:stCondLst>
                                            <p:cond delay="0"/>
                                          </p:stCondLst>
                                        </p:cTn>
                                        <p:tgtEl>
                                          <p:spTgt spid="160780"/>
                                        </p:tgtEl>
                                        <p:attrNameLst>
                                          <p:attrName>style.visibility</p:attrName>
                                        </p:attrNameLst>
                                      </p:cBhvr>
                                      <p:to>
                                        <p:strVal val="visible"/>
                                      </p:to>
                                    </p:set>
                                    <p:animEffect transition="in" filter="fade">
                                      <p:cBhvr>
                                        <p:cTn id="25" dur="1000"/>
                                        <p:tgtEl>
                                          <p:spTgt spid="160780"/>
                                        </p:tgtEl>
                                      </p:cBhvr>
                                    </p:animEffect>
                                  </p:childTnLst>
                                </p:cTn>
                              </p:par>
                              <p:par>
                                <p:cTn id="26" presetID="10" presetClass="entr" presetSubtype="0" fill="hold" nodeType="withEffect">
                                  <p:stCondLst>
                                    <p:cond delay="0"/>
                                  </p:stCondLst>
                                  <p:childTnLst>
                                    <p:set>
                                      <p:cBhvr>
                                        <p:cTn id="27" dur="1" fill="hold">
                                          <p:stCondLst>
                                            <p:cond delay="0"/>
                                          </p:stCondLst>
                                        </p:cTn>
                                        <p:tgtEl>
                                          <p:spTgt spid="160781"/>
                                        </p:tgtEl>
                                        <p:attrNameLst>
                                          <p:attrName>style.visibility</p:attrName>
                                        </p:attrNameLst>
                                      </p:cBhvr>
                                      <p:to>
                                        <p:strVal val="visible"/>
                                      </p:to>
                                    </p:set>
                                    <p:animEffect transition="in" filter="fade">
                                      <p:cBhvr>
                                        <p:cTn id="28" dur="1000"/>
                                        <p:tgtEl>
                                          <p:spTgt spid="160781"/>
                                        </p:tgtEl>
                                      </p:cBhvr>
                                    </p:animEffect>
                                  </p:childTnLst>
                                </p:cTn>
                              </p:par>
                              <p:par>
                                <p:cTn id="29" presetID="10" presetClass="entr" presetSubtype="0" fill="hold" nodeType="withEffect">
                                  <p:stCondLst>
                                    <p:cond delay="0"/>
                                  </p:stCondLst>
                                  <p:childTnLst>
                                    <p:set>
                                      <p:cBhvr>
                                        <p:cTn id="30" dur="1" fill="hold">
                                          <p:stCondLst>
                                            <p:cond delay="0"/>
                                          </p:stCondLst>
                                        </p:cTn>
                                        <p:tgtEl>
                                          <p:spTgt spid="160782"/>
                                        </p:tgtEl>
                                        <p:attrNameLst>
                                          <p:attrName>style.visibility</p:attrName>
                                        </p:attrNameLst>
                                      </p:cBhvr>
                                      <p:to>
                                        <p:strVal val="visible"/>
                                      </p:to>
                                    </p:set>
                                    <p:animEffect transition="in" filter="fade">
                                      <p:cBhvr>
                                        <p:cTn id="31" dur="1000"/>
                                        <p:tgtEl>
                                          <p:spTgt spid="160782"/>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0778"/>
                                        </p:tgtEl>
                                        <p:attrNameLst>
                                          <p:attrName>style.visibility</p:attrName>
                                        </p:attrNameLst>
                                      </p:cBhvr>
                                      <p:to>
                                        <p:strVal val="visible"/>
                                      </p:to>
                                    </p:set>
                                    <p:animEffect transition="in" filter="fade">
                                      <p:cBhvr>
                                        <p:cTn id="38" dur="1000"/>
                                        <p:tgtEl>
                                          <p:spTgt spid="160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P spid="16077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z="4000" dirty="0" smtClean="0"/>
              <a:t>1. </a:t>
            </a:r>
            <a:r>
              <a:rPr lang="sr-Cyrl-RS" sz="4000" dirty="0" smtClean="0"/>
              <a:t>Бог стрпљиво даје шансу човеку да буде с Њим</a:t>
            </a:r>
            <a:endParaRPr lang="en-US" sz="4000" dirty="0" smtClean="0"/>
          </a:p>
        </p:txBody>
      </p:sp>
      <p:sp>
        <p:nvSpPr>
          <p:cNvPr id="5" name="Rectangle 2"/>
          <p:cNvSpPr txBox="1">
            <a:spLocks noChangeArrowheads="1"/>
          </p:cNvSpPr>
          <p:nvPr/>
        </p:nvSpPr>
        <p:spPr bwMode="auto">
          <a:xfrm>
            <a:off x="381000" y="17526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Cyrl-RS" sz="40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2.</a:t>
            </a:r>
            <a:r>
              <a:rPr kumimoji="0" lang="sr-Cyrl-RS" sz="4000" b="0" i="0" u="none" strike="noStrike" kern="0" cap="none" spc="0" normalizeH="0" noProof="0" dirty="0" smtClean="0">
                <a:ln>
                  <a:noFill/>
                </a:ln>
                <a:solidFill>
                  <a:schemeClr val="tx2"/>
                </a:solidFill>
                <a:effectLst>
                  <a:outerShdw blurRad="38100" dist="38100" dir="2700000" algn="tl">
                    <a:srgbClr val="000000"/>
                  </a:outerShdw>
                </a:effectLst>
                <a:uLnTx/>
                <a:uFillTx/>
                <a:latin typeface="+mj-lt"/>
                <a:ea typeface="+mj-ea"/>
                <a:cs typeface="+mj-cs"/>
              </a:rPr>
              <a:t> Наш живот је кратак и треба препознати шансе</a:t>
            </a:r>
            <a:endParaRPr kumimoji="0" lang="en-US" sz="40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6" name="Rectangle 2"/>
          <p:cNvSpPr txBox="1">
            <a:spLocks noChangeArrowheads="1"/>
          </p:cNvSpPr>
          <p:nvPr/>
        </p:nvSpPr>
        <p:spPr bwMode="auto">
          <a:xfrm>
            <a:off x="381000" y="35814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Cyrl-RS" sz="40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3.</a:t>
            </a:r>
            <a:r>
              <a:rPr kumimoji="0" lang="sr-Cyrl-RS" sz="4000" b="0" i="0" u="none" strike="noStrike" kern="0" cap="none" spc="0" normalizeH="0" noProof="0" dirty="0" smtClean="0">
                <a:ln>
                  <a:noFill/>
                </a:ln>
                <a:solidFill>
                  <a:schemeClr val="tx2"/>
                </a:solidFill>
                <a:effectLst>
                  <a:outerShdw blurRad="38100" dist="38100" dir="2700000" algn="tl">
                    <a:srgbClr val="000000"/>
                  </a:outerShdw>
                </a:effectLst>
                <a:uLnTx/>
                <a:uFillTx/>
                <a:latin typeface="+mj-lt"/>
                <a:ea typeface="+mj-ea"/>
                <a:cs typeface="+mj-cs"/>
              </a:rPr>
              <a:t> Унутар Цркве Божија Реч живи, и ми јој требамо прићи.</a:t>
            </a:r>
            <a:endParaRPr kumimoji="0" lang="en-US" sz="40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8229600" cy="1371600"/>
          </a:xfrm>
        </p:spPr>
        <p:txBody>
          <a:bodyPr/>
          <a:lstStyle/>
          <a:p>
            <a:r>
              <a:rPr lang="sr-Cyrl-RS" dirty="0" smtClean="0"/>
              <a:t>КРАЈ???</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mthumb.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8" name="Rectangle 2"/>
          <p:cNvSpPr>
            <a:spLocks noGrp="1" noChangeArrowheads="1"/>
          </p:cNvSpPr>
          <p:nvPr>
            <p:ph type="title"/>
          </p:nvPr>
        </p:nvSpPr>
        <p:spPr>
          <a:xfrm>
            <a:off x="914400" y="152400"/>
            <a:ext cx="8229600" cy="1371600"/>
          </a:xfrm>
        </p:spPr>
        <p:txBody>
          <a:bodyPr/>
          <a:lstStyle/>
          <a:p>
            <a:pPr marL="838200" indent="-838200" eaLnBrk="1" hangingPunct="1">
              <a:buFontTx/>
              <a:buAutoNum type="alphaUcParenR"/>
              <a:defRPr/>
            </a:pPr>
            <a:r>
              <a:rPr lang="sr-Cyrl-CS" sz="4000" dirty="0" smtClean="0"/>
              <a:t>почетак</a:t>
            </a:r>
            <a:r>
              <a:rPr lang="en-US" sz="4000" dirty="0" smtClean="0"/>
              <a:t>:</a:t>
            </a:r>
            <a:br>
              <a:rPr lang="en-US" sz="4000" dirty="0" smtClean="0"/>
            </a:br>
            <a:r>
              <a:rPr lang="sr-Cyrl-CS" sz="4000" dirty="0" smtClean="0"/>
              <a:t>Бог ствара добар свет</a:t>
            </a:r>
            <a:endParaRPr lang="en-US" sz="4000" dirty="0" smtClean="0"/>
          </a:p>
        </p:txBody>
      </p:sp>
      <p:sp>
        <p:nvSpPr>
          <p:cNvPr id="14339" name="Rectangle 3"/>
          <p:cNvSpPr>
            <a:spLocks noGrp="1" noChangeArrowheads="1"/>
          </p:cNvSpPr>
          <p:nvPr>
            <p:ph type="body" idx="1"/>
          </p:nvPr>
        </p:nvSpPr>
        <p:spPr>
          <a:xfrm>
            <a:off x="0" y="1524000"/>
            <a:ext cx="5943600" cy="4876800"/>
          </a:xfrm>
          <a:gradFill>
            <a:gsLst>
              <a:gs pos="0">
                <a:srgbClr val="000000">
                  <a:alpha val="0"/>
                </a:srgbClr>
              </a:gs>
              <a:gs pos="39999">
                <a:srgbClr val="0A128C"/>
              </a:gs>
              <a:gs pos="70000">
                <a:srgbClr val="181CC7"/>
              </a:gs>
              <a:gs pos="88000">
                <a:srgbClr val="7005D4"/>
              </a:gs>
              <a:gs pos="100000">
                <a:srgbClr val="8C3D91"/>
              </a:gs>
            </a:gsLst>
            <a:lin ang="5400000" scaled="0"/>
          </a:gradFill>
        </p:spPr>
        <p:txBody>
          <a:bodyPr/>
          <a:lstStyle/>
          <a:p>
            <a:pPr eaLnBrk="1" hangingPunct="1">
              <a:lnSpc>
                <a:spcPct val="90000"/>
              </a:lnSpc>
              <a:defRPr/>
            </a:pPr>
            <a:r>
              <a:rPr lang="sr-Cyrl-CS" dirty="0" smtClean="0"/>
              <a:t>Бог ствара универзум и човека</a:t>
            </a:r>
          </a:p>
          <a:p>
            <a:pPr eaLnBrk="1" hangingPunct="1">
              <a:lnSpc>
                <a:spcPct val="90000"/>
              </a:lnSpc>
              <a:defRPr/>
            </a:pPr>
            <a:r>
              <a:rPr lang="sr-Cyrl-CS" dirty="0" smtClean="0"/>
              <a:t>Бог саветује човека како да живи</a:t>
            </a:r>
          </a:p>
          <a:p>
            <a:pPr eaLnBrk="1" hangingPunct="1">
              <a:lnSpc>
                <a:spcPct val="90000"/>
              </a:lnSpc>
              <a:defRPr/>
            </a:pPr>
            <a:r>
              <a:rPr lang="sr-Cyrl-CS" dirty="0" smtClean="0"/>
              <a:t>Све је у хармонији међусобно, са собом и Богом</a:t>
            </a:r>
          </a:p>
          <a:p>
            <a:pPr eaLnBrk="1" hangingPunct="1">
              <a:lnSpc>
                <a:spcPct val="90000"/>
              </a:lnSpc>
              <a:defRPr/>
            </a:pPr>
            <a:r>
              <a:rPr lang="sr-Cyrl-CS" dirty="0" smtClean="0"/>
              <a:t>Живот је диван и људи могу да живи вечно све док су у заједници са Богом</a:t>
            </a:r>
          </a:p>
        </p:txBody>
      </p:sp>
      <p:sp>
        <p:nvSpPr>
          <p:cNvPr id="14341" name="Text Box 5"/>
          <p:cNvSpPr txBox="1">
            <a:spLocks noChangeArrowheads="1"/>
          </p:cNvSpPr>
          <p:nvPr/>
        </p:nvSpPr>
        <p:spPr bwMode="auto">
          <a:xfrm>
            <a:off x="6781800" y="5957888"/>
            <a:ext cx="1579563" cy="366712"/>
          </a:xfrm>
          <a:prstGeom prst="rect">
            <a:avLst/>
          </a:prstGeom>
          <a:noFill/>
          <a:ln w="9525">
            <a:noFill/>
            <a:miter lim="800000"/>
            <a:headEnd/>
            <a:tailEnd/>
          </a:ln>
        </p:spPr>
        <p:txBody>
          <a:bodyPr wrap="none">
            <a:spAutoFit/>
          </a:bodyPr>
          <a:lstStyle/>
          <a:p>
            <a:pPr algn="ctr"/>
            <a:r>
              <a:rPr lang="en-US">
                <a:solidFill>
                  <a:schemeClr val="accent1"/>
                </a:solidFill>
              </a:rPr>
              <a:t>Genesis 1 &amp;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fade">
                                      <p:cBhvr>
                                        <p:cTn id="7" dur="1000"/>
                                        <p:tgtEl>
                                          <p:spTgt spid="1433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10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fade">
                                      <p:cBhvr>
                                        <p:cTn id="17" dur="10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fade">
                                      <p:cBhvr>
                                        <p:cTn id="22" dur="10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fade">
                                      <p:cBhvr>
                                        <p:cTn id="27" dur="1000"/>
                                        <p:tgtEl>
                                          <p:spTgt spid="14339">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341"/>
                                        </p:tgtEl>
                                        <p:attrNameLst>
                                          <p:attrName>style.visibility</p:attrName>
                                        </p:attrNameLst>
                                      </p:cBhvr>
                                      <p:to>
                                        <p:strVal val="visible"/>
                                      </p:to>
                                    </p:set>
                                    <p:animEffect transition="in" filter="fade">
                                      <p:cBhvr>
                                        <p:cTn id="30" dur="1000"/>
                                        <p:tgtEl>
                                          <p:spTgt spid="1434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2000" fill="hold"/>
                                        <p:tgtEl>
                                          <p:spTgt spid="6"/>
                                        </p:tgtEl>
                                        <p:attrNameLst>
                                          <p:attrName>ppt_w</p:attrName>
                                        </p:attrNameLst>
                                      </p:cBhvr>
                                      <p:tavLst>
                                        <p:tav tm="0">
                                          <p:val>
                                            <p:fltVal val="0"/>
                                          </p:val>
                                        </p:tav>
                                        <p:tav tm="100000">
                                          <p:val>
                                            <p:strVal val="#ppt_w"/>
                                          </p:val>
                                        </p:tav>
                                      </p:tavLst>
                                    </p:anim>
                                    <p:anim calcmode="lin" valueType="num">
                                      <p:cBhvr>
                                        <p:cTn id="36" dur="2000" fill="hold"/>
                                        <p:tgtEl>
                                          <p:spTgt spid="6"/>
                                        </p:tgtEl>
                                        <p:attrNameLst>
                                          <p:attrName>ppt_h</p:attrName>
                                        </p:attrNameLst>
                                      </p:cBhvr>
                                      <p:tavLst>
                                        <p:tav tm="0">
                                          <p:val>
                                            <p:fltVal val="0"/>
                                          </p:val>
                                        </p:tav>
                                        <p:tav tm="100000">
                                          <p:val>
                                            <p:strVal val="#ppt_h"/>
                                          </p:val>
                                        </p:tav>
                                      </p:tavLst>
                                    </p:anim>
                                    <p:animEffect transition="in" filter="fade">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P spid="143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1000"/>
            <a:ext cx="3657600" cy="1371600"/>
          </a:xfrm>
        </p:spPr>
        <p:txBody>
          <a:bodyPr/>
          <a:lstStyle/>
          <a:p>
            <a:pPr eaLnBrk="1" hangingPunct="1">
              <a:defRPr/>
            </a:pPr>
            <a:r>
              <a:rPr lang="en-US" sz="2400" dirty="0" smtClean="0"/>
              <a:t>B)</a:t>
            </a:r>
            <a:r>
              <a:rPr lang="sr-Cyrl-CS" sz="2400" dirty="0" smtClean="0"/>
              <a:t>проблем: Људи се буне против Бога и нарушавају хармонију</a:t>
            </a:r>
            <a:endParaRPr lang="en-US" sz="2400" dirty="0" smtClean="0"/>
          </a:p>
        </p:txBody>
      </p:sp>
      <p:sp>
        <p:nvSpPr>
          <p:cNvPr id="16387" name="Rectangle 3"/>
          <p:cNvSpPr>
            <a:spLocks noGrp="1" noChangeArrowheads="1"/>
          </p:cNvSpPr>
          <p:nvPr>
            <p:ph type="body" idx="1"/>
          </p:nvPr>
        </p:nvSpPr>
        <p:spPr>
          <a:xfrm>
            <a:off x="0" y="2133600"/>
            <a:ext cx="3962400" cy="3657600"/>
          </a:xfrm>
        </p:spPr>
        <p:txBody>
          <a:bodyPr/>
          <a:lstStyle/>
          <a:p>
            <a:pPr eaLnBrk="1" hangingPunct="1">
              <a:lnSpc>
                <a:spcPct val="90000"/>
              </a:lnSpc>
              <a:defRPr/>
            </a:pPr>
            <a:r>
              <a:rPr lang="sr-Cyrl-CS" sz="2800" dirty="0" smtClean="0"/>
              <a:t>Први људи бирају да не слушају Бога</a:t>
            </a:r>
          </a:p>
          <a:p>
            <a:pPr eaLnBrk="1" hangingPunct="1">
              <a:lnSpc>
                <a:spcPct val="90000"/>
              </a:lnSpc>
              <a:defRPr/>
            </a:pPr>
            <a:r>
              <a:rPr lang="sr-Cyrl-CS" sz="2800" dirty="0" smtClean="0"/>
              <a:t>Осећају кривицу, стид и страх по први пут</a:t>
            </a:r>
          </a:p>
          <a:p>
            <a:pPr eaLnBrk="1" hangingPunct="1">
              <a:lnSpc>
                <a:spcPct val="90000"/>
              </a:lnSpc>
              <a:defRPr/>
            </a:pPr>
            <a:r>
              <a:rPr lang="sr-Cyrl-CS" sz="2800" dirty="0" smtClean="0"/>
              <a:t>Као резултат тога, Бог каже да ће живот од сада бити пун бола, конфликата и смрти</a:t>
            </a:r>
          </a:p>
        </p:txBody>
      </p:sp>
      <p:sp>
        <p:nvSpPr>
          <p:cNvPr id="16390" name="Text Box 6"/>
          <p:cNvSpPr txBox="1">
            <a:spLocks noChangeArrowheads="1"/>
          </p:cNvSpPr>
          <p:nvPr/>
        </p:nvSpPr>
        <p:spPr bwMode="auto">
          <a:xfrm>
            <a:off x="6781800" y="5957888"/>
            <a:ext cx="1157288" cy="366712"/>
          </a:xfrm>
          <a:prstGeom prst="rect">
            <a:avLst/>
          </a:prstGeom>
          <a:noFill/>
          <a:ln w="9525">
            <a:noFill/>
            <a:miter lim="800000"/>
            <a:headEnd/>
            <a:tailEnd/>
          </a:ln>
        </p:spPr>
        <p:txBody>
          <a:bodyPr wrap="none">
            <a:spAutoFit/>
          </a:bodyPr>
          <a:lstStyle/>
          <a:p>
            <a:pPr algn="ctr"/>
            <a:r>
              <a:rPr lang="en-US">
                <a:solidFill>
                  <a:schemeClr val="accent1"/>
                </a:solidFill>
              </a:rPr>
              <a:t>Genesis 3</a:t>
            </a:r>
          </a:p>
        </p:txBody>
      </p:sp>
      <p:pic>
        <p:nvPicPr>
          <p:cNvPr id="24581" name="Picture 5" descr="DSCN1192.JPG"/>
          <p:cNvPicPr>
            <a:picLocks noChangeAspect="1"/>
          </p:cNvPicPr>
          <p:nvPr/>
        </p:nvPicPr>
        <p:blipFill>
          <a:blip r:embed="rId3"/>
          <a:srcRect/>
          <a:stretch>
            <a:fillRect/>
          </a:stretch>
        </p:blipFill>
        <p:spPr bwMode="auto">
          <a:xfrm>
            <a:off x="3962400" y="0"/>
            <a:ext cx="5181600" cy="6878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10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1000"/>
                                        <p:tgtEl>
                                          <p:spTgt spid="1638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390"/>
                                        </p:tgtEl>
                                        <p:attrNameLst>
                                          <p:attrName>style.visibility</p:attrName>
                                        </p:attrNameLst>
                                      </p:cBhvr>
                                      <p:to>
                                        <p:strVal val="visible"/>
                                      </p:to>
                                    </p:set>
                                    <p:animEffect transition="in" filter="fade">
                                      <p:cBhvr>
                                        <p:cTn id="20" dur="1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9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81000"/>
            <a:ext cx="3200400" cy="1371600"/>
          </a:xfrm>
        </p:spPr>
        <p:txBody>
          <a:bodyPr/>
          <a:lstStyle/>
          <a:p>
            <a:pPr eaLnBrk="1" hangingPunct="1">
              <a:defRPr/>
            </a:pPr>
            <a:r>
              <a:rPr lang="en-US" dirty="0" smtClean="0"/>
              <a:t>B)</a:t>
            </a:r>
            <a:r>
              <a:rPr lang="sr-Cyrl-CS" dirty="0" smtClean="0"/>
              <a:t>проблем</a:t>
            </a:r>
            <a:endParaRPr lang="en-US" dirty="0" smtClean="0"/>
          </a:p>
        </p:txBody>
      </p:sp>
      <p:sp>
        <p:nvSpPr>
          <p:cNvPr id="17411" name="Rectangle 3"/>
          <p:cNvSpPr>
            <a:spLocks noGrp="1" noChangeArrowheads="1"/>
          </p:cNvSpPr>
          <p:nvPr>
            <p:ph type="body" idx="1"/>
          </p:nvPr>
        </p:nvSpPr>
        <p:spPr>
          <a:xfrm>
            <a:off x="457200" y="1981200"/>
            <a:ext cx="4191000" cy="4114800"/>
          </a:xfrm>
        </p:spPr>
        <p:txBody>
          <a:bodyPr/>
          <a:lstStyle/>
          <a:p>
            <a:pPr eaLnBrk="1" hangingPunct="1">
              <a:defRPr/>
            </a:pPr>
            <a:r>
              <a:rPr lang="sr-Cyrl-CS" dirty="0" smtClean="0"/>
              <a:t>У следећој генерацији, већ имамо мржњу и братоубиство</a:t>
            </a:r>
            <a:endParaRPr lang="en-US" dirty="0" smtClean="0"/>
          </a:p>
        </p:txBody>
      </p:sp>
      <p:sp>
        <p:nvSpPr>
          <p:cNvPr id="17413" name="Text Box 5"/>
          <p:cNvSpPr txBox="1">
            <a:spLocks noChangeArrowheads="1"/>
          </p:cNvSpPr>
          <p:nvPr/>
        </p:nvSpPr>
        <p:spPr bwMode="auto">
          <a:xfrm>
            <a:off x="4038600" y="5943600"/>
            <a:ext cx="1246188" cy="369888"/>
          </a:xfrm>
          <a:prstGeom prst="rect">
            <a:avLst/>
          </a:prstGeom>
          <a:noFill/>
          <a:ln w="9525">
            <a:noFill/>
            <a:miter lim="800000"/>
            <a:headEnd/>
            <a:tailEnd/>
          </a:ln>
        </p:spPr>
        <p:txBody>
          <a:bodyPr wrap="none">
            <a:spAutoFit/>
          </a:bodyPr>
          <a:lstStyle/>
          <a:p>
            <a:pPr algn="ctr"/>
            <a:r>
              <a:rPr lang="sr-Latn-CS">
                <a:solidFill>
                  <a:schemeClr val="accent1"/>
                </a:solidFill>
              </a:rPr>
              <a:t>Postanje</a:t>
            </a:r>
            <a:r>
              <a:rPr lang="en-US">
                <a:solidFill>
                  <a:schemeClr val="accent1"/>
                </a:solidFill>
              </a:rPr>
              <a:t> 4</a:t>
            </a:r>
          </a:p>
        </p:txBody>
      </p:sp>
      <p:pic>
        <p:nvPicPr>
          <p:cNvPr id="6" name="Picture 5" descr="DSCN1063.JPG"/>
          <p:cNvPicPr>
            <a:picLocks noChangeAspect="1"/>
          </p:cNvPicPr>
          <p:nvPr/>
        </p:nvPicPr>
        <p:blipFill>
          <a:blip r:embed="rId3"/>
          <a:srcRect/>
          <a:stretch>
            <a:fillRect/>
          </a:stretch>
        </p:blipFill>
        <p:spPr bwMode="auto">
          <a:xfrm>
            <a:off x="5791200" y="0"/>
            <a:ext cx="2219325" cy="6497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413"/>
                                        </p:tgtEl>
                                        <p:attrNameLst>
                                          <p:attrName>style.visibility</p:attrName>
                                        </p:attrNameLst>
                                      </p:cBhvr>
                                      <p:to>
                                        <p:strVal val="visible"/>
                                      </p:to>
                                    </p:set>
                                    <p:animEffect transition="in" filter="fade">
                                      <p:cBhvr>
                                        <p:cTn id="11" dur="1000"/>
                                        <p:tgtEl>
                                          <p:spTgt spid="17413"/>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3"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Textured">
  <a:themeElements>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23364</TotalTime>
  <Words>2857</Words>
  <Application>Microsoft Office PowerPoint</Application>
  <PresentationFormat>On-screen Show (4:3)</PresentationFormat>
  <Paragraphs>296</Paragraphs>
  <Slides>67</Slides>
  <Notes>59</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67</vt:i4>
      </vt:variant>
    </vt:vector>
  </HeadingPairs>
  <TitlesOfParts>
    <vt:vector size="82" baseType="lpstr">
      <vt:lpstr>Arial</vt:lpstr>
      <vt:lpstr>Book Antiqua</vt:lpstr>
      <vt:lpstr>Consolas</vt:lpstr>
      <vt:lpstr>Constantia</vt:lpstr>
      <vt:lpstr>Corbel</vt:lpstr>
      <vt:lpstr>Lucida Sans</vt:lpstr>
      <vt:lpstr>Tahoma</vt:lpstr>
      <vt:lpstr>Times New Roman</vt:lpstr>
      <vt:lpstr>Wingdings</vt:lpstr>
      <vt:lpstr>Wingdings 2</vt:lpstr>
      <vt:lpstr>Wingdings 3</vt:lpstr>
      <vt:lpstr>Textured</vt:lpstr>
      <vt:lpstr>Metro</vt:lpstr>
      <vt:lpstr>Apex</vt:lpstr>
      <vt:lpstr>Paper</vt:lpstr>
      <vt:lpstr>Целокупна библијска прича</vt:lpstr>
      <vt:lpstr>Свето Писмо има изузетан утицај.</vt:lpstr>
      <vt:lpstr>PowerPoint Presentation</vt:lpstr>
      <vt:lpstr>Свето Писмо открива оно што нам је потребно да знамо:</vt:lpstr>
      <vt:lpstr>Библија открива све ово кроз велику причу.</vt:lpstr>
      <vt:lpstr>ПРВИ ДЕО ПОСТАЊЕ</vt:lpstr>
      <vt:lpstr>почетак: Бог ствара добар свет</vt:lpstr>
      <vt:lpstr>B)проблем: Људи се буне против Бога и нарушавају хармонију</vt:lpstr>
      <vt:lpstr>B)проблем</vt:lpstr>
      <vt:lpstr>B)проблем</vt:lpstr>
      <vt:lpstr>PowerPoint Presentation</vt:lpstr>
      <vt:lpstr>PowerPoint Presentation</vt:lpstr>
      <vt:lpstr>PowerPoint Presentation</vt:lpstr>
      <vt:lpstr>PowerPoint Presentation</vt:lpstr>
      <vt:lpstr>B) Проблем</vt:lpstr>
      <vt:lpstr>C) РЕШЕЊЕ: ПРВА ФАЗА – Бог бира Аврама и остале патријархе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ДРУГИ ДЕО СРЕДИНА</vt:lpstr>
      <vt:lpstr>Почетак: Бог поставља Израиљ као изабарани народ</vt:lpstr>
      <vt:lpstr>PowerPoint Presentation</vt:lpstr>
      <vt:lpstr>PowerPoint Presentation</vt:lpstr>
      <vt:lpstr>PowerPoint Presentation</vt:lpstr>
      <vt:lpstr>PowerPoint Presentation</vt:lpstr>
      <vt:lpstr>PowerPoint Presentation</vt:lpstr>
      <vt:lpstr>B)проблем: Израиљци не верују Богу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C)РЕШЕЊЕ; фаза 2: Бог обећава да ће послати Спаситеља</vt:lpstr>
      <vt:lpstr>PowerPoint Presentation</vt:lpstr>
      <vt:lpstr>ДЕО 3 КРАЈ (ИЛИ НОВИ ПОЧЕТАК?)</vt:lpstr>
      <vt:lpstr>Почетак: Бог шаље Сина да спаси свет</vt:lpstr>
      <vt:lpstr>PowerPoint Presentation</vt:lpstr>
      <vt:lpstr>PowerPoint Presentation</vt:lpstr>
      <vt:lpstr>PowerPoint Presentation</vt:lpstr>
      <vt:lpstr>PowerPoint Presentation</vt:lpstr>
      <vt:lpstr>PowerPoint Presentation</vt:lpstr>
      <vt:lpstr>Проблем: Зло и патња су и даље присутни.</vt:lpstr>
      <vt:lpstr>PowerPoint Presentation</vt:lpstr>
      <vt:lpstr>PowerPoint Presentation</vt:lpstr>
      <vt:lpstr>Решење: Свети Дух дела у свету</vt:lpstr>
      <vt:lpstr>PowerPoint Presentation</vt:lpstr>
      <vt:lpstr>PowerPoint Presentation</vt:lpstr>
      <vt:lpstr>Преглед</vt:lpstr>
      <vt:lpstr>PowerPoint Presentation</vt:lpstr>
      <vt:lpstr>PowerPoint Presentation</vt:lpstr>
      <vt:lpstr>1. Бог стрпљиво даје шансу човеку да буде с Њим</vt:lpstr>
      <vt:lpstr>КРАЈ???</vt:lpstr>
    </vt:vector>
  </TitlesOfParts>
  <Company>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Overall Story of the Bible</dc:title>
  <dc:creator>Glenn Kenadjian</dc:creator>
  <cp:lastModifiedBy>Dragan</cp:lastModifiedBy>
  <cp:revision>109</cp:revision>
  <dcterms:created xsi:type="dcterms:W3CDTF">2007-03-30T15:45:09Z</dcterms:created>
  <dcterms:modified xsi:type="dcterms:W3CDTF">2018-03-25T19:24:27Z</dcterms:modified>
</cp:coreProperties>
</file>