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85668"/>
            <a:ext cx="8305800" cy="21957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r-Cyrl-BA" sz="6000" dirty="0">
                <a:effectLst/>
              </a:rPr>
              <a:t>Божић –Рођење Господа Исуса Христа</a:t>
            </a:r>
            <a:endParaRPr lang="en-US" sz="6000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1781175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36839"/>
            <a:ext cx="1746539" cy="2521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1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72000"/>
          </a:xfrm>
        </p:spPr>
        <p:txBody>
          <a:bodyPr/>
          <a:lstStyle/>
          <a:p>
            <a:r>
              <a:rPr lang="sr-Cyrl-BA" dirty="0"/>
              <a:t>Празник Христовог  рођења у Православној  цркви се прославља као најрадоснији празник. </a:t>
            </a:r>
            <a:endParaRPr lang="sr-Cyrl-BA" dirty="0" smtClean="0"/>
          </a:p>
          <a:p>
            <a:r>
              <a:rPr lang="sr-Cyrl-BA" smtClean="0"/>
              <a:t>Са </a:t>
            </a:r>
            <a:r>
              <a:rPr lang="sr-Cyrl-BA" dirty="0"/>
              <a:t>Х</a:t>
            </a:r>
            <a:r>
              <a:rPr lang="sr-Cyrl-BA" smtClean="0"/>
              <a:t>ристовим </a:t>
            </a:r>
            <a:r>
              <a:rPr lang="sr-Cyrl-BA" dirty="0"/>
              <a:t>доласком испунило се обећање Божије да ће </a:t>
            </a:r>
            <a:r>
              <a:rPr lang="sr-Cyrl-BA" dirty="0" smtClean="0"/>
              <a:t> Бог послати </a:t>
            </a:r>
            <a:r>
              <a:rPr lang="sr-Cyrl-BA" dirty="0"/>
              <a:t>Сина божијег Сина свога јединороднога да се спаси свијет од гријеха и смрти.</a:t>
            </a:r>
            <a:endParaRPr lang="en-US" dirty="0"/>
          </a:p>
          <a:p>
            <a:r>
              <a:rPr lang="sr-Cyrl-BA" dirty="0"/>
              <a:t>Христово рођење представља прекретницу из старе у нову </a:t>
            </a:r>
            <a:r>
              <a:rPr lang="sr-Cyrl-BA" dirty="0" smtClean="0"/>
              <a:t>еру, те обиљежава </a:t>
            </a:r>
            <a:r>
              <a:rPr lang="sr-Cyrl-BA" dirty="0"/>
              <a:t>прелазак из Старог завјета у Нови завјет.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75827"/>
            <a:ext cx="1676400" cy="215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75828"/>
            <a:ext cx="16764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99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343400"/>
          </a:xfrm>
        </p:spPr>
        <p:txBody>
          <a:bodyPr/>
          <a:lstStyle/>
          <a:p>
            <a:r>
              <a:rPr lang="sr-Cyrl-BA" dirty="0"/>
              <a:t>У вријеме римског Цезара Августа дошла је заповјест о пописивању становништва. </a:t>
            </a:r>
            <a:endParaRPr lang="sr-Cyrl-BA" dirty="0" smtClean="0"/>
          </a:p>
          <a:p>
            <a:r>
              <a:rPr lang="sr-Cyrl-BA" dirty="0" smtClean="0"/>
              <a:t>Сви становници су морали ићи </a:t>
            </a:r>
            <a:r>
              <a:rPr lang="sr-Cyrl-BA" dirty="0"/>
              <a:t>у свој град ради тачне евиденције. </a:t>
            </a:r>
            <a:endParaRPr lang="sr-Cyrl-BA" dirty="0" smtClean="0"/>
          </a:p>
          <a:p>
            <a:r>
              <a:rPr lang="sr-Cyrl-BA" dirty="0" smtClean="0"/>
              <a:t>Дјева </a:t>
            </a:r>
            <a:r>
              <a:rPr lang="sr-Cyrl-BA" dirty="0"/>
              <a:t>Марија са старатељем Јосифом је кренула пут Назарета у Витлејем, који је био 7 километара удаљен од  Јерусалема. </a:t>
            </a:r>
            <a:endParaRPr lang="sr-Cyrl-BA" dirty="0" smtClean="0"/>
          </a:p>
          <a:p>
            <a:r>
              <a:rPr lang="sr-Cyrl-BA" dirty="0" smtClean="0"/>
              <a:t>Град </a:t>
            </a:r>
            <a:r>
              <a:rPr lang="sr-Cyrl-BA" dirty="0"/>
              <a:t>је био пун и нису могли наћи мјесто да преноће. На крају су завршили у пастирској пећини.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819400"/>
          </a:xfrm>
        </p:spPr>
        <p:txBody>
          <a:bodyPr/>
          <a:lstStyle/>
          <a:p>
            <a:r>
              <a:rPr lang="sr-Cyrl-BA" dirty="0"/>
              <a:t>У Витлејемској пећини Пресвета Марија је родила Сина Божијег- Господа Исуса Христа. Први су анђели објавили ову вјест пјевајући: </a:t>
            </a:r>
            <a:endParaRPr lang="sr-Cyrl-BA" dirty="0" smtClean="0"/>
          </a:p>
          <a:p>
            <a:pPr marL="0" indent="0" algn="ctr">
              <a:buNone/>
            </a:pPr>
            <a:r>
              <a:rPr lang="sr-Cyrl-BA" sz="3600" dirty="0" smtClean="0">
                <a:solidFill>
                  <a:srgbClr val="FFFF00"/>
                </a:solidFill>
              </a:rPr>
              <a:t>„</a:t>
            </a:r>
            <a:r>
              <a:rPr lang="sr-Cyrl-BA" sz="3600" b="1" dirty="0">
                <a:solidFill>
                  <a:srgbClr val="FFFF00"/>
                </a:solidFill>
              </a:rPr>
              <a:t>Слава на висини Богу и на земљи мир, међу људима добра воља“.</a:t>
            </a:r>
            <a:r>
              <a:rPr lang="sr-Cyrl-BA" sz="3600" dirty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18" y="3124200"/>
            <a:ext cx="440893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9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sr-Cyrl-BA" dirty="0"/>
              <a:t>Недалеко од Витлејемске пећине били су пастири, који су чували своја стада. </a:t>
            </a:r>
            <a:endParaRPr lang="sr-Cyrl-BA" dirty="0" smtClean="0"/>
          </a:p>
          <a:p>
            <a:r>
              <a:rPr lang="sr-Cyrl-BA" dirty="0" smtClean="0"/>
              <a:t>Анђео </a:t>
            </a:r>
            <a:r>
              <a:rPr lang="sr-Cyrl-BA" dirty="0"/>
              <a:t>господњи им је јавио да се родио Исус Христос. </a:t>
            </a:r>
            <a:endParaRPr lang="sr-Cyrl-BA" dirty="0" smtClean="0"/>
          </a:p>
          <a:p>
            <a:r>
              <a:rPr lang="sr-Cyrl-BA" dirty="0" smtClean="0"/>
              <a:t>Пастири  су отишли </a:t>
            </a:r>
            <a:r>
              <a:rPr lang="sr-Cyrl-BA" dirty="0"/>
              <a:t>до пећине и поклонили се богомладенцу Христу. </a:t>
            </a:r>
            <a:endParaRPr lang="sr-Cyrl-BA" dirty="0" smtClean="0"/>
          </a:p>
          <a:p>
            <a:r>
              <a:rPr lang="sr-Cyrl-BA" dirty="0" smtClean="0"/>
              <a:t>Осим </a:t>
            </a:r>
            <a:r>
              <a:rPr lang="sr-Cyrl-BA" dirty="0"/>
              <a:t>пастира, са Истока су дошли и мудраци да се поклоне Христу. </a:t>
            </a:r>
            <a:endParaRPr lang="sr-Cyrl-BA" dirty="0" smtClean="0"/>
          </a:p>
          <a:p>
            <a:r>
              <a:rPr lang="sr-Cyrl-BA" dirty="0" smtClean="0"/>
              <a:t>Према </a:t>
            </a:r>
            <a:r>
              <a:rPr lang="sr-Cyrl-BA" dirty="0"/>
              <a:t>Светом писму до овог мјеста их је довела нова звијезда која се назива Витлајемсак звијезда. </a:t>
            </a:r>
            <a:endParaRPr lang="sr-Cyrl-BA" dirty="0" smtClean="0"/>
          </a:p>
          <a:p>
            <a:r>
              <a:rPr lang="sr-Cyrl-BA" dirty="0" smtClean="0"/>
              <a:t>Пратећи </a:t>
            </a:r>
            <a:r>
              <a:rPr lang="sr-Cyrl-BA" dirty="0"/>
              <a:t>ову звијезду мудраци су дошли до цара Ирода тражећи дасе поклоне новорођеном цару. Ирод  се уплашио за свој царски трон и хтио да убије новорођеног Месију, те је наложио мудрацима да га извјесте гдје се налази да би му се цар поклонио. Мудраци су принјели дарове христу : злато, тамјан и смирну.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1447800"/>
          </a:xfrm>
        </p:spPr>
        <p:txBody>
          <a:bodyPr/>
          <a:lstStyle/>
          <a:p>
            <a:r>
              <a:rPr lang="sr-Cyrl-BA" dirty="0"/>
              <a:t>Мудраци су се вратили другим путем од Христоса и цару нису јавили гдје се богомладенац Христос налази.</a:t>
            </a:r>
            <a:endParaRPr lang="en-US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399"/>
            <a:ext cx="4545013" cy="340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6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1295400"/>
            <a:ext cx="6248400" cy="21236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6600" dirty="0" smtClean="0"/>
              <a:t>Хвала на пажњи!!!</a:t>
            </a:r>
            <a:endParaRPr lang="sr-Latn-BA" sz="6600" dirty="0"/>
          </a:p>
        </p:txBody>
      </p:sp>
    </p:spTree>
    <p:extLst>
      <p:ext uri="{BB962C8B-B14F-4D97-AF65-F5344CB8AC3E}">
        <p14:creationId xmlns:p14="http://schemas.microsoft.com/office/powerpoint/2010/main" val="31113520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317</TotalTime>
  <Words>311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Constantia</vt:lpstr>
      <vt:lpstr>Wingdings 2</vt:lpstr>
      <vt:lpstr>Paper</vt:lpstr>
      <vt:lpstr>Божић –Рођење Господа Исуса Христа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ПУТОВАЊЕ СВТОГ САВЕ НА ИСТОК,СМРТ У ТРНОВУ И ПРЕНОС МОШТИЈУ</dc:title>
  <dc:creator>Windows</dc:creator>
  <cp:lastModifiedBy>Dragan</cp:lastModifiedBy>
  <cp:revision>31</cp:revision>
  <dcterms:created xsi:type="dcterms:W3CDTF">2006-08-16T00:00:00Z</dcterms:created>
  <dcterms:modified xsi:type="dcterms:W3CDTF">2016-09-22T20:57:32Z</dcterms:modified>
</cp:coreProperties>
</file>