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0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1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5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9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5ACD1-B4AC-448C-8EE4-7CF9571903E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147C2-8D2F-4137-A07A-93F92E6E9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BA" sz="8000" b="1" u="sng" dirty="0" smtClean="0"/>
              <a:t>БОЖИЋ- рођење Христово </a:t>
            </a:r>
            <a:endParaRPr lang="en-US" sz="8000" b="1" u="sng" dirty="0"/>
          </a:p>
        </p:txBody>
      </p:sp>
    </p:spTree>
    <p:extLst>
      <p:ext uri="{BB962C8B-B14F-4D97-AF65-F5344CB8AC3E}">
        <p14:creationId xmlns:p14="http://schemas.microsoft.com/office/powerpoint/2010/main" val="7110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>
            <a:normAutofit/>
          </a:bodyPr>
          <a:lstStyle/>
          <a:p>
            <a:pPr algn="ctr"/>
            <a:r>
              <a:rPr lang="sr-Latn-BA" dirty="0" smtClean="0">
                <a:solidFill>
                  <a:schemeClr val="accent6">
                    <a:lumMod val="75000"/>
                  </a:schemeClr>
                </a:solidFill>
              </a:rPr>
              <a:t>ПРЕВОСЛАВЦИМА </a:t>
            </a:r>
            <a:r>
              <a:rPr lang="sr-Latn-BA" dirty="0" smtClean="0">
                <a:solidFill>
                  <a:schemeClr val="accent6">
                    <a:lumMod val="75000"/>
                  </a:schemeClr>
                </a:solidFill>
              </a:rPr>
              <a:t>БОЖ</a:t>
            </a:r>
            <a:r>
              <a:rPr lang="sr-Cyrl-BA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sr-Latn-BA" smtClean="0">
                <a:solidFill>
                  <a:schemeClr val="accent6">
                    <a:lumMod val="75000"/>
                  </a:schemeClr>
                </a:solidFill>
              </a:rPr>
              <a:t>Ћ </a:t>
            </a:r>
            <a:r>
              <a:rPr lang="sr-Latn-BA" dirty="0" smtClean="0">
                <a:solidFill>
                  <a:schemeClr val="accent6">
                    <a:lumMod val="75000"/>
                  </a:schemeClr>
                </a:solidFill>
              </a:rPr>
              <a:t>ЈЕ ЈЕДАН ОД НАЈРАДОСНИЈИХ ПРАЗНИКА.</a:t>
            </a:r>
          </a:p>
          <a:p>
            <a:pPr algn="ctr"/>
            <a:r>
              <a:rPr lang="sr-Latn-BA" dirty="0" smtClean="0">
                <a:solidFill>
                  <a:schemeClr val="accent6">
                    <a:lumMod val="75000"/>
                  </a:schemeClr>
                </a:solidFill>
              </a:rPr>
              <a:t>ХРИСТОВО РОЂЕЊЕ ПРЕСТАВЉА ПРЕКРЕНИЦУ ИЗ СТАРЕ У НОВУ ЕРУ,ИЗ СТАРОГ У НОВИ ЗАВЈЕТ.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01008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56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5">
              <a:lumMod val="75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6064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z-Cyrl-AZ" dirty="0" smtClean="0"/>
              <a:t>У вријеме римског Цезара Августа дошло је до заповијести о пописивању становништва.Свако је морао ићи у свој град.Стога су Дјева Марија и Јосиф ишли из Назарета у Витлејем.Нису могли наћи мјесто за ноћење,те су на крају приспјели у пастирску пећину.</a:t>
            </a:r>
            <a:endParaRPr lang="en-US" dirty="0"/>
          </a:p>
        </p:txBody>
      </p:sp>
      <p:pic>
        <p:nvPicPr>
          <p:cNvPr id="5" name="Picture 4" descr="4200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60473"/>
            <a:ext cx="6120680" cy="309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569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У Витлејемској пећини Пресвета Марија родила је Сина Божијег-Господа Исуса Христа.</a:t>
            </a:r>
            <a:endParaRPr lang="sr-Latn-BA" dirty="0" smtClean="0"/>
          </a:p>
          <a:p>
            <a:pPr algn="ctr"/>
            <a:r>
              <a:rPr lang="ru-RU" dirty="0" smtClean="0"/>
              <a:t>Прво су анђели објавили ову вијест      пјевајући:„Слава на висини Богу и на земљи мир, међу људима добра воља“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579231" cy="26851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1937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Анђео је јавио пастирима да се Спаситељ родио и они су отишли да се поклоне.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17032"/>
            <a:ext cx="4752528" cy="288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8292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445624" cy="38164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Са Истока су дошли мудраци да се поклоне.Пратећи Витлејемску звијезду дошли су до цара Ирода и тражили да се поклоне новом Цару.Цар се уплашио за свој трон и рекао мудрацима да му јаве гдје се налази дијете.Мудраци су пронашли пећину и принијели дарове:злато, тамјан и смирну.Мудраци су се вратили другим путем да би избјегли цара.</a:t>
            </a:r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6188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6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579296" cy="11129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sr-Latn-BA" dirty="0" smtClean="0"/>
              <a:t>РАДИО :ДАМЈАН ЈАКОВЉЕВИЋ </a:t>
            </a:r>
            <a:r>
              <a:rPr lang="en-US" dirty="0" smtClean="0"/>
              <a:t>VIII</a:t>
            </a:r>
            <a:r>
              <a:rPr lang="en-US" sz="1800" dirty="0" smtClean="0"/>
              <a:t>2</a:t>
            </a:r>
            <a:endParaRPr 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616624" cy="3650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6184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180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БОЖИЋ- рођење Христово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БОЖИЋ- рођење Христово </dc:title>
  <dc:creator>CHANGE_ME1</dc:creator>
  <cp:lastModifiedBy>Korisnik</cp:lastModifiedBy>
  <cp:revision>8</cp:revision>
  <dcterms:created xsi:type="dcterms:W3CDTF">2016-11-03T07:14:27Z</dcterms:created>
  <dcterms:modified xsi:type="dcterms:W3CDTF">2016-11-11T16:30:16Z</dcterms:modified>
</cp:coreProperties>
</file>