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3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2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6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7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7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3108-8A04-4F84-9A86-1F50AA42D2E2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5945-021D-4078-8DCE-99C7BF52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2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Богослужбене књиге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37444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74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Они су сакупљени у књизи Паримејник.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84" y="1600200"/>
            <a:ext cx="5261431" cy="4525963"/>
          </a:xfrm>
        </p:spPr>
      </p:pic>
    </p:spTree>
    <p:extLst>
      <p:ext uri="{BB962C8B-B14F-4D97-AF65-F5344CB8AC3E}">
        <p14:creationId xmlns:p14="http://schemas.microsoft.com/office/powerpoint/2010/main" val="531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Псалми су се читали на богослужењу још у Старом завјету.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4320480" cy="4019227"/>
          </a:xfrm>
        </p:spPr>
      </p:pic>
    </p:spTree>
    <p:extLst>
      <p:ext uri="{BB962C8B-B14F-4D97-AF65-F5344CB8AC3E}">
        <p14:creationId xmlns:p14="http://schemas.microsoft.com/office/powerpoint/2010/main" val="159887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Они се налазе у богослужбеној књизи Псалтир.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3263138" cy="4525963"/>
          </a:xfrm>
        </p:spPr>
      </p:pic>
    </p:spTree>
    <p:extLst>
      <p:ext uri="{BB962C8B-B14F-4D97-AF65-F5344CB8AC3E}">
        <p14:creationId xmlns:p14="http://schemas.microsoft.com/office/powerpoint/2010/main" val="274079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Молитве и пјесме у част Христовом Васкрсењу су најстарије и налазе се у књизи Октоих.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3096344" cy="4706443"/>
          </a:xfrm>
        </p:spPr>
      </p:pic>
    </p:spTree>
    <p:extLst>
      <p:ext uri="{BB962C8B-B14F-4D97-AF65-F5344CB8AC3E}">
        <p14:creationId xmlns:p14="http://schemas.microsoft.com/office/powerpoint/2010/main" val="239030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Овај назив је грчког поријекла и значи осмогласник.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3540247" cy="4525963"/>
          </a:xfrm>
        </p:spPr>
      </p:pic>
    </p:spTree>
    <p:extLst>
      <p:ext uri="{BB962C8B-B14F-4D97-AF65-F5344CB8AC3E}">
        <p14:creationId xmlns:p14="http://schemas.microsoft.com/office/powerpoint/2010/main" val="168188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sr-Cyrl-BA" sz="3600" dirty="0" smtClean="0"/>
              <a:t>У зависности од дана и недеље, пјесме из Октоиха се пјевају по осам утврђених мелодија,јер број 8 симболизује Царство Божије.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01304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У току Великог поста,Октоих се замјељује књигом покојних и тужних пјесама,која се зове Посни Троид.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2618209" cy="3888429"/>
          </a:xfrm>
        </p:spPr>
      </p:pic>
    </p:spTree>
    <p:extLst>
      <p:ext uri="{BB962C8B-B14F-4D97-AF65-F5344CB8AC3E}">
        <p14:creationId xmlns:p14="http://schemas.microsoft.com/office/powerpoint/2010/main" val="299688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sr-Cyrl-BA" sz="3200" dirty="0" smtClean="0"/>
              <a:t>Посебан Троид садржи пјесме и молитве изузетно радосног карактера због Васкрсења Христовог и он је употреби од Васкрса до Педесетнице.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4896544" cy="4032448"/>
          </a:xfrm>
        </p:spPr>
      </p:pic>
    </p:spTree>
    <p:extLst>
      <p:ext uri="{BB962C8B-B14F-4D97-AF65-F5344CB8AC3E}">
        <p14:creationId xmlns:p14="http://schemas.microsoft.com/office/powerpoint/2010/main" val="45257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Он се зове Цвјетни триод и Пентикостар.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4" y="1600200"/>
            <a:ext cx="8050131" cy="4525963"/>
          </a:xfrm>
        </p:spPr>
      </p:pic>
    </p:spTree>
    <p:extLst>
      <p:ext uri="{BB962C8B-B14F-4D97-AF65-F5344CB8AC3E}">
        <p14:creationId xmlns:p14="http://schemas.microsoft.com/office/powerpoint/2010/main" val="172169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У првим вијековима, хришћани су Јеванђеље,Апостол,Паримејник и Псалтир знали напамет.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6706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Књиге које се користе у богослужењу се једним именом називају богослужбене књиге.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60848"/>
            <a:ext cx="2765276" cy="3768804"/>
          </a:xfrm>
        </p:spPr>
      </p:pic>
    </p:spTree>
    <p:extLst>
      <p:ext uri="{BB962C8B-B14F-4D97-AF65-F5344CB8AC3E}">
        <p14:creationId xmlns:p14="http://schemas.microsoft.com/office/powerpoint/2010/main" val="2593786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Због тога им је било лако да испјевају друге молитве и пјесме у част Пресвете Бпогородице, Сбетог Јована Крститеља и свих свих светих,који се празнују у току године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36912"/>
            <a:ext cx="2952328" cy="4061331"/>
          </a:xfrm>
        </p:spPr>
      </p:pic>
    </p:spTree>
    <p:extLst>
      <p:ext uri="{BB962C8B-B14F-4D97-AF65-F5344CB8AC3E}">
        <p14:creationId xmlns:p14="http://schemas.microsoft.com/office/powerpoint/2010/main" val="147084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Те молитве и пјесме су сакупљали у 12 књига, за сваки мјесец у години по једну.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2952328" cy="3923084"/>
          </a:xfrm>
        </p:spPr>
      </p:pic>
    </p:spTree>
    <p:extLst>
      <p:ext uri="{BB962C8B-B14F-4D97-AF65-F5344CB8AC3E}">
        <p14:creationId xmlns:p14="http://schemas.microsoft.com/office/powerpoint/2010/main" val="313919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Све ове  заједно се зову Минеј,што на грчком значи мјесец.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4536504" cy="3377175"/>
          </a:xfrm>
        </p:spPr>
      </p:pic>
    </p:spTree>
    <p:extLst>
      <p:ext uri="{BB962C8B-B14F-4D97-AF65-F5344CB8AC3E}">
        <p14:creationId xmlns:p14="http://schemas.microsoft.com/office/powerpoint/2010/main" val="120036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Српска православна Црква има засебан Минеј, у коме се налазе службе Србима светитељима и он се зове Србљак.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2856"/>
            <a:ext cx="3386928" cy="4525963"/>
          </a:xfrm>
        </p:spPr>
      </p:pic>
    </p:spTree>
    <p:extLst>
      <p:ext uri="{BB962C8B-B14F-4D97-AF65-F5344CB8AC3E}">
        <p14:creationId xmlns:p14="http://schemas.microsoft.com/office/powerpoint/2010/main" val="1006978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r>
              <a:rPr lang="sr-Cyrl-BA" sz="3600" dirty="0" smtClean="0"/>
              <a:t>Псалми и молитве које се читају и пјевају за пјевнивом свакодневно, сабране су у књигу која се зове Часослов.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32037"/>
            <a:ext cx="3899291" cy="4525963"/>
          </a:xfrm>
        </p:spPr>
      </p:pic>
    </p:spTree>
    <p:extLst>
      <p:ext uri="{BB962C8B-B14F-4D97-AF65-F5344CB8AC3E}">
        <p14:creationId xmlns:p14="http://schemas.microsoft.com/office/powerpoint/2010/main" val="211643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Радила: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Милица Кокеза </a:t>
            </a:r>
            <a:r>
              <a:rPr lang="sr-Latn-BA" smtClean="0"/>
              <a:t>V</a:t>
            </a:r>
            <a:r>
              <a:rPr lang="sr-Latn-BA" sz="240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6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Најважнија међу њима је Јеванђеље,што значи блага вијест.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824831"/>
            <a:ext cx="6381750" cy="4076700"/>
          </a:xfrm>
        </p:spPr>
      </p:pic>
    </p:spTree>
    <p:extLst>
      <p:ext uri="{BB962C8B-B14F-4D97-AF65-F5344CB8AC3E}">
        <p14:creationId xmlns:p14="http://schemas.microsoft.com/office/powerpoint/2010/main" val="206715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Одломци из Јеванђеља,који могу свакодневно да се читају, зову се зачала.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797548" cy="4525963"/>
          </a:xfrm>
        </p:spPr>
      </p:pic>
    </p:spTree>
    <p:extLst>
      <p:ext uri="{BB962C8B-B14F-4D97-AF65-F5344CB8AC3E}">
        <p14:creationId xmlns:p14="http://schemas.microsoft.com/office/powerpoint/2010/main" val="302369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Писци Јеванђеља су Свети апостоли Матеј,Марко,Лука и Јован.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3991156" cy="4525963"/>
          </a:xfrm>
        </p:spPr>
      </p:pic>
    </p:spTree>
    <p:extLst>
      <p:ext uri="{BB962C8B-B14F-4D97-AF65-F5344CB8AC3E}">
        <p14:creationId xmlns:p14="http://schemas.microsoft.com/office/powerpoint/2010/main" val="414632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Њих је Дух Свети надахнуо да напишу о Христовом животу,Његовој смрти и Васкрсењу.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39144"/>
            <a:ext cx="3810000" cy="3648075"/>
          </a:xfrm>
        </p:spPr>
      </p:pic>
    </p:spTree>
    <p:extLst>
      <p:ext uri="{BB962C8B-B14F-4D97-AF65-F5344CB8AC3E}">
        <p14:creationId xmlns:p14="http://schemas.microsoft.com/office/powerpoint/2010/main" val="204661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Ова богослужбена књига је због тога посебно украшена и свечано се износи из олтара и цјелива.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3899291" cy="4525963"/>
          </a:xfrm>
        </p:spPr>
      </p:pic>
    </p:spTree>
    <p:extLst>
      <p:ext uri="{BB962C8B-B14F-4D97-AF65-F5344CB8AC3E}">
        <p14:creationId xmlns:p14="http://schemas.microsoft.com/office/powerpoint/2010/main" val="78418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sr-Cyrl-BA" sz="3200" dirty="0" smtClean="0"/>
              <a:t>Дјела Светих апостола,Посланице Светог апостола Павла и Светих апостола Петра,Јована и Јакова,налазе се у богослужбеној књизи Апостол.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3672408" cy="4262616"/>
          </a:xfrm>
        </p:spPr>
      </p:pic>
    </p:spTree>
    <p:extLst>
      <p:ext uri="{BB962C8B-B14F-4D97-AF65-F5344CB8AC3E}">
        <p14:creationId xmlns:p14="http://schemas.microsoft.com/office/powerpoint/2010/main" val="312144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sz="3600" dirty="0" smtClean="0"/>
              <a:t>Одломци из Старог завјета који најављују долазак Христа,читају</a:t>
            </a:r>
            <a:br>
              <a:rPr lang="sr-Cyrl-BA" sz="3600" dirty="0" smtClean="0"/>
            </a:br>
            <a:r>
              <a:rPr lang="sr-Cyrl-BA" sz="3600" dirty="0" smtClean="0"/>
              <a:t>се на навечерја празника и у току Великог поста</a:t>
            </a:r>
            <a:r>
              <a:rPr lang="sr-Cyrl-BA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64904"/>
            <a:ext cx="3810000" cy="3632200"/>
          </a:xfrm>
        </p:spPr>
      </p:pic>
    </p:spTree>
    <p:extLst>
      <p:ext uri="{BB962C8B-B14F-4D97-AF65-F5344CB8AC3E}">
        <p14:creationId xmlns:p14="http://schemas.microsoft.com/office/powerpoint/2010/main" val="304009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337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Богослужбене књиге </vt:lpstr>
      <vt:lpstr>Књиге које се користе у богослужењу се једним именом називају богослужбене књиге.</vt:lpstr>
      <vt:lpstr>Најважнија међу њима је Јеванђеље,што значи блага вијест.</vt:lpstr>
      <vt:lpstr>Одломци из Јеванђеља,који могу свакодневно да се читају, зову се зачала.</vt:lpstr>
      <vt:lpstr>Писци Јеванђеља су Свети апостоли Матеј,Марко,Лука и Јован.</vt:lpstr>
      <vt:lpstr>Њих је Дух Свети надахнуо да напишу о Христовом животу,Његовој смрти и Васкрсењу.</vt:lpstr>
      <vt:lpstr>Ова богослужбена књига је због тога посебно украшена и свечано се износи из олтара и цјелива.</vt:lpstr>
      <vt:lpstr>Дјела Светих апостола,Посланице Светог апостола Павла и Светих апостола Петра,Јована и Јакова,налазе се у богослужбеној књизи Апостол.</vt:lpstr>
      <vt:lpstr>Одломци из Старог завјета који најављују долазак Христа,читају се на навечерја празника и у току Великог поста.</vt:lpstr>
      <vt:lpstr>Они су сакупљени у књизи Паримејник.</vt:lpstr>
      <vt:lpstr>Псалми су се читали на богослужењу још у Старом завјету.</vt:lpstr>
      <vt:lpstr>Они се налазе у богослужбеној књизи Псалтир.</vt:lpstr>
      <vt:lpstr>Молитве и пјесме у част Христовом Васкрсењу су најстарије и налазе се у књизи Октоих.</vt:lpstr>
      <vt:lpstr>Овај назив је грчког поријекла и значи осмогласник.</vt:lpstr>
      <vt:lpstr>У зависности од дана и недеље, пјесме из Октоиха се пјевају по осам утврђених мелодија,јер број 8 симболизује Царство Божије.</vt:lpstr>
      <vt:lpstr>У току Великог поста,Октоих се замјељује књигом покојних и тужних пјесама,која се зове Посни Троид.</vt:lpstr>
      <vt:lpstr>Посебан Троид садржи пјесме и молитве изузетно радосног карактера због Васкрсења Христовог и он је употреби од Васкрса до Педесетнице.</vt:lpstr>
      <vt:lpstr>Он се зове Цвјетни триод и Пентикостар.</vt:lpstr>
      <vt:lpstr>У првим вијековима, хришћани су Јеванђеље,Апостол,Паримејник и Псалтир знали напамет. </vt:lpstr>
      <vt:lpstr>Због тога им је било лако да испјевају друге молитве и пјесме у част Пресвете Бпогородице, Сбетог Јована Крститеља и свих свих светих,који се празнују у току године</vt:lpstr>
      <vt:lpstr>Те молитве и пјесме су сакупљали у 12 књига, за сваки мјесец у години по једну.</vt:lpstr>
      <vt:lpstr>Све ове  заједно се зову Минеј,што на грчком значи мјесец.</vt:lpstr>
      <vt:lpstr>Српска православна Црква има засебан Минеј, у коме се налазе службе Србима светитељима и он се зове Србљак.</vt:lpstr>
      <vt:lpstr>Псалми и молитве које се читају и пјевају за пјевнивом свакодневно, сабране су у књигу која се зове Часослов.</vt:lpstr>
      <vt:lpstr>Радила: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Богослужбене књиге</dc:title>
  <dc:creator>Milica</dc:creator>
  <cp:lastModifiedBy>Dragan</cp:lastModifiedBy>
  <cp:revision>11</cp:revision>
  <dcterms:created xsi:type="dcterms:W3CDTF">2016-12-16T13:02:08Z</dcterms:created>
  <dcterms:modified xsi:type="dcterms:W3CDTF">2016-12-16T19:24:59Z</dcterms:modified>
</cp:coreProperties>
</file>