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67D439-A3D0-452B-AAA5-B16D707296EC}" type="datetimeFigureOut">
              <a:rPr lang="es-UY"/>
              <a:pPr>
                <a:defRPr/>
              </a:pPr>
              <a:t>15/11/2016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813974-3B7A-42D8-85D2-C2428F4FC7E9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303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Y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FFB84-3699-496E-A782-0154EEEAC452}" type="slidenum">
              <a:rPr lang="es-UY"/>
              <a:pPr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7278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Y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DC4B0F-567C-4585-937E-7D4A598B8B6D}" type="slidenum">
              <a:rPr lang="es-UY"/>
              <a:pPr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2371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DE95-1C39-48F7-9034-3A3EAB38A1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C1B0-8336-47F0-B9CF-4C7932CFEA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51E2-44E5-4A1C-BD03-F2E81B8E94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91F1-A52F-4C8F-9238-023E332BC7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FDC7-475F-48C4-99E3-27E6301068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145E-0E4E-4BC4-9D0E-B19A139688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40EE-5C7E-4C22-86A4-E405CF0C5F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0B88-9885-4C70-9EAA-288B55E035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C4A1-4666-4824-B476-8F6AC3F2DA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7B8A-CCBE-4639-9056-E96189283B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BB20-2AD2-4503-A438-A42E48428B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D8D6B94-A603-4623-AF0D-1914E794E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8858280" cy="1470025"/>
          </a:xfrm>
        </p:spPr>
        <p:txBody>
          <a:bodyPr/>
          <a:lstStyle/>
          <a:p>
            <a:pPr algn="r" eaLnBrk="1" hangingPunct="1"/>
            <a:r>
              <a:rPr lang="sr-Cyrl-BA" dirty="0" smtClean="0">
                <a:solidFill>
                  <a:schemeClr val="tx1"/>
                </a:solidFill>
              </a:rPr>
              <a:t>АВРАМОВА ИСТОРИЈА </a:t>
            </a:r>
            <a:br>
              <a:rPr lang="sr-Cyrl-BA" dirty="0" smtClean="0">
                <a:solidFill>
                  <a:schemeClr val="tx1"/>
                </a:solidFill>
              </a:rPr>
            </a:br>
            <a:r>
              <a:rPr lang="sr-Cyrl-BA" dirty="0" smtClean="0">
                <a:solidFill>
                  <a:schemeClr val="tx1"/>
                </a:solidFill>
              </a:rPr>
              <a:t/>
            </a:r>
            <a:br>
              <a:rPr lang="sr-Cyrl-BA" dirty="0" smtClean="0">
                <a:solidFill>
                  <a:schemeClr val="tx1"/>
                </a:solidFill>
              </a:rPr>
            </a:br>
            <a:r>
              <a:rPr lang="sr-Cyrl-BA" dirty="0" smtClean="0">
                <a:solidFill>
                  <a:schemeClr val="tx1"/>
                </a:solidFill>
              </a:rPr>
              <a:t/>
            </a:r>
            <a:br>
              <a:rPr lang="sr-Cyrl-BA" dirty="0" smtClean="0">
                <a:solidFill>
                  <a:schemeClr val="tx1"/>
                </a:solidFill>
              </a:rPr>
            </a:br>
            <a:r>
              <a:rPr lang="sr-Cyrl-BA" dirty="0" smtClean="0">
                <a:solidFill>
                  <a:schemeClr val="tx1"/>
                </a:solidFill>
              </a:rPr>
              <a:t>Велики позив и велико “ДА” Богу</a:t>
            </a:r>
            <a:endParaRPr lang="es-E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pic>
        <p:nvPicPr>
          <p:cNvPr id="4" name="Content Placeholder 3" descr="Sv.praotac Avra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894" y="1600200"/>
            <a:ext cx="318821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2"/>
                </a:solidFill>
              </a:rPr>
              <a:t>Патријарх Аврам родио се у мјесту Ур Халдејски. </a:t>
            </a:r>
          </a:p>
          <a:p>
            <a:r>
              <a:rPr lang="sr-Cyrl-BA" dirty="0" smtClean="0">
                <a:solidFill>
                  <a:schemeClr val="bg2"/>
                </a:solidFill>
              </a:rPr>
              <a:t>Био је ожењен Саром, која је била нероткиња.</a:t>
            </a:r>
          </a:p>
          <a:p>
            <a:r>
              <a:rPr lang="sr-Cyrl-BA" dirty="0" smtClean="0">
                <a:solidFill>
                  <a:schemeClr val="bg2"/>
                </a:solidFill>
              </a:rPr>
              <a:t>Праотац Аврам био је изузетно богат за те временске прилике.</a:t>
            </a:r>
          </a:p>
          <a:p>
            <a:r>
              <a:rPr lang="sr-Cyrl-BA" dirty="0" smtClean="0">
                <a:solidFill>
                  <a:schemeClr val="bg2"/>
                </a:solidFill>
              </a:rPr>
              <a:t>Истицао се својом добротом и праведношћу. Због тога га је Бог одабрао да буде “отац народа”.</a:t>
            </a:r>
          </a:p>
          <a:p>
            <a:endParaRPr lang="sr-Cyrl-BA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smtClean="0">
                <a:solidFill>
                  <a:schemeClr val="bg2"/>
                </a:solidFill>
              </a:rPr>
              <a:t>ЗаједНо</a:t>
            </a:r>
            <a:r>
              <a:rPr lang="sr-Cyrl-BA" dirty="0" smtClean="0">
                <a:solidFill>
                  <a:schemeClr val="bg2"/>
                </a:solidFill>
              </a:rPr>
              <a:t> </a:t>
            </a:r>
            <a:r>
              <a:rPr lang="sr-Cyrl-BA" dirty="0" smtClean="0">
                <a:solidFill>
                  <a:schemeClr val="bg2"/>
                </a:solidFill>
              </a:rPr>
              <a:t>са Авраамом и Саром живјео је и његов братић- Лот, те су се заједно номадски селили тражећи погодно тло за њихову многобројну стоку. Но због свађе њихових слугу, морали су се раздијелити. Лот је тада изабрао да се настани у граду Содому, поред којег је био град Гомора. Ови градови били су врло плодни, но због грешности њихових становника, Бог је одлучио да ове градове спали огњеном кишом.</a:t>
            </a:r>
            <a:endParaRPr lang="sr-Latn-BA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2"/>
                </a:solidFill>
              </a:rPr>
              <a:t>СОДОМА И ГОМОРА</a:t>
            </a:r>
            <a:endParaRPr lang="sr-Latn-BA" dirty="0">
              <a:solidFill>
                <a:schemeClr val="bg2"/>
              </a:solidFill>
            </a:endParaRPr>
          </a:p>
        </p:txBody>
      </p:sp>
      <p:pic>
        <p:nvPicPr>
          <p:cNvPr id="7" name="Content Placeholder 6" descr="John-Martin-xx-The-Destruction-of-Pompeii-and-Herculaneum-xx-Tate-Britain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571480"/>
            <a:ext cx="5111750" cy="318087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r>
              <a:rPr lang="sr-Cyrl-BA" sz="1800" dirty="0" smtClean="0">
                <a:solidFill>
                  <a:schemeClr val="bg2"/>
                </a:solidFill>
              </a:rPr>
              <a:t>Содома и Гомора су и данас синоними за гријех.</a:t>
            </a:r>
          </a:p>
          <a:p>
            <a:endParaRPr lang="sr-Cyrl-BA" sz="1800" dirty="0" smtClean="0">
              <a:solidFill>
                <a:schemeClr val="bg2"/>
              </a:solidFill>
            </a:endParaRPr>
          </a:p>
          <a:p>
            <a:r>
              <a:rPr lang="sr-Cyrl-BA" sz="1800" dirty="0" smtClean="0">
                <a:solidFill>
                  <a:schemeClr val="bg2"/>
                </a:solidFill>
              </a:rPr>
              <a:t>На мјесту гдје су се налазили ови градови данас се налази Мртво море.</a:t>
            </a:r>
            <a:endParaRPr lang="sr-Latn-BA" sz="1800" dirty="0">
              <a:solidFill>
                <a:schemeClr val="bg2"/>
              </a:solidFill>
            </a:endParaRPr>
          </a:p>
        </p:txBody>
      </p:sp>
      <p:pic>
        <p:nvPicPr>
          <p:cNvPr id="9" name="Picture 8" descr="mrtvo-more-575x3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000504"/>
            <a:ext cx="3952883" cy="2632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2"/>
                </a:solidFill>
              </a:rPr>
              <a:t>Но, прије него што је Бог спалио Содому и Гомору, дошао је у виду три анђела, кући Авраамовој, те га је Авраам домаћински угостио, иако није препознао да је ријеч о Светој Тројици (Оцу, Сину и Духу Светом)</a:t>
            </a:r>
          </a:p>
          <a:p>
            <a:r>
              <a:rPr lang="sr-Cyrl-BA" dirty="0" smtClean="0">
                <a:solidFill>
                  <a:schemeClr val="bg2"/>
                </a:solidFill>
              </a:rPr>
              <a:t>У захвалност Бог је Аврааму обећао много потомство, те да ће догодине добити сина, иако је Авраму било већ 99 година. </a:t>
            </a:r>
            <a:endParaRPr lang="sr-Latn-BA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BA" dirty="0" smtClean="0">
                <a:solidFill>
                  <a:schemeClr val="bg2"/>
                </a:solidFill>
              </a:rPr>
              <a:t>Када је Авраам повјеровао овој тројици незнаца, схватио је да је ријеч о Светој Тројици. Тада Бог учини Завјет са Авраамом. У знак сјећања на тај завјет сви потомци и укућани Аврамови морали су се образивати</a:t>
            </a:r>
            <a:r>
              <a:rPr lang="sr-Cyrl-BA" dirty="0" smtClean="0"/>
              <a:t>.</a:t>
            </a:r>
            <a:endParaRPr lang="sr-Latn-BA" dirty="0"/>
          </a:p>
        </p:txBody>
      </p:sp>
      <p:pic>
        <p:nvPicPr>
          <p:cNvPr id="7" name="Content Placeholder 6" descr="Tema5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928802"/>
            <a:ext cx="40386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dirty="0" smtClean="0"/>
              <a:t>Потом су три анђела отишли у Содом и Гомор да би казнили њихове житеље, а избавили Лота и породицу његову. Приликом бјекства из Содома, жена Лотова се окренула и погледала у град у пламену и том приликом се скаменила.</a:t>
            </a:r>
            <a:endParaRPr lang="sr-Latn-BA" dirty="0"/>
          </a:p>
        </p:txBody>
      </p:sp>
      <p:pic>
        <p:nvPicPr>
          <p:cNvPr id="5" name="Content Placeholder 4" descr="222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Авраам је убрзо добио сина- Исака. Име Исак у преводу значи “смијех” јер су се Авраам и Сара смијали анђелима када су им рекли да ће као старци добити дијете.</a:t>
            </a:r>
            <a:endParaRPr lang="sr-Latn-BA" dirty="0"/>
          </a:p>
        </p:txBody>
      </p:sp>
      <p:pic>
        <p:nvPicPr>
          <p:cNvPr id="5" name="Content Placeholder 4" descr="abr f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85736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BA" dirty="0" smtClean="0">
                <a:solidFill>
                  <a:schemeClr val="bg2"/>
                </a:solidFill>
              </a:rPr>
              <a:t>Када је Исак имао 20 година Бог је пред Авраама ставио најтежи задатак до тада- ТРАЖИО ЈЕ ДА МУ АВРААМ ЖРТВУЈЕ СИНА. </a:t>
            </a:r>
          </a:p>
          <a:p>
            <a:endParaRPr lang="sr-Cyrl-BA" dirty="0" smtClean="0">
              <a:solidFill>
                <a:schemeClr val="bg2"/>
              </a:solidFill>
            </a:endParaRPr>
          </a:p>
          <a:p>
            <a:r>
              <a:rPr lang="sr-Cyrl-BA" dirty="0" smtClean="0">
                <a:solidFill>
                  <a:schemeClr val="bg2"/>
                </a:solidFill>
              </a:rPr>
              <a:t>Било је то Божије кушање Авраамове вјере. Не сумњајући у Божију вољу, Авраам је кренуо да жртвује свог сина јединца, кога је толико чекао. Тада је Бог видјео колика је вјера Авраамова у њега.</a:t>
            </a:r>
            <a:endParaRPr lang="sr-Latn-BA" dirty="0">
              <a:solidFill>
                <a:schemeClr val="bg2"/>
              </a:solidFill>
            </a:endParaRPr>
          </a:p>
        </p:txBody>
      </p:sp>
      <p:pic>
        <p:nvPicPr>
          <p:cNvPr id="5" name="Content Placeholder 4" descr="2fc77c4d6d28fc975869f6b7312e294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3543" y="1600200"/>
            <a:ext cx="332791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</a:t>
            </a:r>
            <a:endParaRPr lang="sr-Latn-BA" dirty="0"/>
          </a:p>
        </p:txBody>
      </p:sp>
      <p:pic>
        <p:nvPicPr>
          <p:cNvPr id="5" name="Content Placeholder 4" descr="abraham-sacrifice-Laurent-de-La-Hyre-1606-1656-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189004"/>
            <a:ext cx="3500462" cy="49760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2"/>
                </a:solidFill>
              </a:rPr>
              <a:t>У последњи час, да би спасао Исака, Бог шаље анђела Аврааму, који га спрјечава да жртвује сина. Умјесто Исака, Богу на жртву принијет је ован.</a:t>
            </a:r>
            <a:endParaRPr lang="sr-Latn-BA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BA" dirty="0" smtClean="0"/>
              <a:t>ПОНОВИМО САЗНАЊА</a:t>
            </a:r>
            <a:endParaRPr lang="es-UY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r-Cyrl-BA" dirty="0" smtClean="0"/>
              <a:t>О чему се говори на самоме почетку Светог Писма Старог Завјета?</a:t>
            </a:r>
          </a:p>
          <a:p>
            <a:pPr eaLnBrk="1" hangingPunct="1">
              <a:buNone/>
            </a:pPr>
            <a:endParaRPr lang="sr-Cyrl-BA" dirty="0" smtClean="0"/>
          </a:p>
        </p:txBody>
      </p:sp>
      <p:pic>
        <p:nvPicPr>
          <p:cNvPr id="5" name="Content Placeholder 4" descr="23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7920"/>
            <a:ext cx="4038600" cy="40305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ПРАОТАЦ АВРААМ 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2"/>
                </a:solidFill>
              </a:rPr>
              <a:t>У 175. години свога живота Авраам умире. На мјесту патријарха јеврејског народа наслеђује га његов син Исак. </a:t>
            </a:r>
            <a:endParaRPr lang="sr-Latn-BA" dirty="0">
              <a:solidFill>
                <a:schemeClr val="bg2"/>
              </a:solidFill>
            </a:endParaRPr>
          </a:p>
        </p:txBody>
      </p:sp>
      <p:pic>
        <p:nvPicPr>
          <p:cNvPr id="5" name="Content Placeholder 4" descr="avram-isak-biblia-jertva-bo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4095756" cy="4095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Колико дана је трајало стварање свијета?</a:t>
            </a:r>
          </a:p>
          <a:p>
            <a:endParaRPr lang="sr-Cyrl-BA" dirty="0" smtClean="0"/>
          </a:p>
          <a:p>
            <a:endParaRPr lang="sr-Cyrl-BA" dirty="0" smtClean="0"/>
          </a:p>
        </p:txBody>
      </p:sp>
      <p:pic>
        <p:nvPicPr>
          <p:cNvPr id="5" name="Content Placeholder 4" descr="branitelj odozg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7384" y="2348706"/>
            <a:ext cx="4869416" cy="365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r>
              <a:rPr lang="sr-Cyrl-BA" dirty="0" smtClean="0"/>
              <a:t>Шта је Бог створио шестог дана?</a:t>
            </a:r>
          </a:p>
          <a:p>
            <a:endParaRPr lang="sr-Cyrl-BA" dirty="0" smtClean="0"/>
          </a:p>
          <a:p>
            <a:endParaRPr lang="sr-Cyrl-BA" dirty="0" smtClean="0"/>
          </a:p>
        </p:txBody>
      </p:sp>
      <p:pic>
        <p:nvPicPr>
          <p:cNvPr id="6" name="Content Placeholder 5" descr="fresco-britannica-c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2920840"/>
            <a:ext cx="6043626" cy="322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510" cy="4525963"/>
          </a:xfrm>
        </p:spPr>
        <p:txBody>
          <a:bodyPr>
            <a:normAutofit/>
          </a:bodyPr>
          <a:lstStyle/>
          <a:p>
            <a:r>
              <a:rPr lang="sr-Cyrl-BA" dirty="0" smtClean="0"/>
              <a:t>Гдје су живјели први људи? На који начин су згријешили? Како их је Бог казнио?</a:t>
            </a:r>
          </a:p>
          <a:p>
            <a:pPr>
              <a:buNone/>
            </a:pPr>
            <a:endParaRPr lang="sr-Cyrl-BA" dirty="0" smtClean="0"/>
          </a:p>
        </p:txBody>
      </p:sp>
      <p:pic>
        <p:nvPicPr>
          <p:cNvPr id="5" name="Content Placeholder 4" descr="tema7_201501101354228461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3071810"/>
            <a:ext cx="6141674" cy="31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Како су се звали синови Адама и Еве? Шта се догодило са њима?</a:t>
            </a:r>
            <a:endParaRPr lang="sr-Latn-BA" dirty="0"/>
          </a:p>
        </p:txBody>
      </p:sp>
      <p:pic>
        <p:nvPicPr>
          <p:cNvPr id="5" name="Content Placeholder 4" descr="blogger-image--13076559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948" y="3429000"/>
            <a:ext cx="80920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Шта знате о Ноју? На који начин је Бог преко Ноја спасао свијет?</a:t>
            </a:r>
            <a:endParaRPr lang="sr-Latn-BA" dirty="0"/>
          </a:p>
        </p:txBody>
      </p:sp>
      <p:pic>
        <p:nvPicPr>
          <p:cNvPr id="5" name="Content Placeholder 4" descr="britanski-muzej-nojeva-barka-je-bila-okrugla-575840-veli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3" y="3571876"/>
            <a:ext cx="483554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Како се назива доба у коме су живјели Аврам, Исак, Јаков и 12 синова Јаковљевих?</a:t>
            </a:r>
            <a:endParaRPr lang="sr-Latn-BA" dirty="0"/>
          </a:p>
        </p:txBody>
      </p:sp>
      <p:pic>
        <p:nvPicPr>
          <p:cNvPr id="5" name="Content Placeholder 4" descr="ΠΡΟΠΑΤΟΡΕΣ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288267"/>
            <a:ext cx="3286148" cy="522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ПОНОВИМО САЗНАЊА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Какав је био начин живота у доба старозавјетних патријараха?</a:t>
            </a:r>
            <a:endParaRPr lang="sr-Latn-BA" dirty="0"/>
          </a:p>
        </p:txBody>
      </p:sp>
      <p:pic>
        <p:nvPicPr>
          <p:cNvPr id="5" name="Content Placeholder 4" descr="Isus-Dobri-Past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90426" y="2366650"/>
            <a:ext cx="5096374" cy="377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2503</TotalTime>
  <Words>596</Words>
  <Application>Microsoft Office PowerPoint</Application>
  <PresentationFormat>On-screen Show (4:3)</PresentationFormat>
  <Paragraphs>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Diseño predeterminado</vt:lpstr>
      <vt:lpstr>АВРАМОВА ИСТОРИЈА    Велики позив и велико “ДА” Богу</vt:lpstr>
      <vt:lpstr>ПОНОВИМО САЗНАЊА</vt:lpstr>
      <vt:lpstr>ПОНОВИМО САЗНАЊА</vt:lpstr>
      <vt:lpstr>ПОНОВИМО САЗНАЊА</vt:lpstr>
      <vt:lpstr>ПОНОВИМО САЗНАЊА</vt:lpstr>
      <vt:lpstr>ПОНОВИМО САЗНАЊА</vt:lpstr>
      <vt:lpstr>ПОНОВИМО САЗНАЊА</vt:lpstr>
      <vt:lpstr>ПОНОВИМО САЗНАЊА</vt:lpstr>
      <vt:lpstr>ПОНОВИМО САЗНАЊА</vt:lpstr>
      <vt:lpstr>ПРАОТАЦ АВРААМ</vt:lpstr>
      <vt:lpstr>ПРАОТАЦ АВРАМ</vt:lpstr>
      <vt:lpstr>ПРАОТАЦ АВРААМ</vt:lpstr>
      <vt:lpstr>СОДОМА И ГОМОРА</vt:lpstr>
      <vt:lpstr>ПРАОТАЦ АВРААМ</vt:lpstr>
      <vt:lpstr>ПРАОТАЦ АВРААМ</vt:lpstr>
      <vt:lpstr>ПРАОТАЦ АВРААМ</vt:lpstr>
      <vt:lpstr>ПРАОТАЦ АВРААМ</vt:lpstr>
      <vt:lpstr>ПРАОТАЦ АВРААМ</vt:lpstr>
      <vt:lpstr>ПРАОТАЦ АВРААМ</vt:lpstr>
      <vt:lpstr>ПРАОТАЦ АВРААМ </vt:lpstr>
    </vt:vector>
  </TitlesOfParts>
  <Company>Siracusa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Dragan</cp:lastModifiedBy>
  <cp:revision>44</cp:revision>
  <dcterms:created xsi:type="dcterms:W3CDTF">2009-03-26T20:51:52Z</dcterms:created>
  <dcterms:modified xsi:type="dcterms:W3CDTF">2016-11-14T23:12:25Z</dcterms:modified>
</cp:coreProperties>
</file>