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D0D38E-7060-4201-827A-27B7CF8F19FF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219192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F5A91-1C9D-443E-8AE7-263901A1118B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299504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54FFC4-739A-47F7-81C3-50D58BCB7F76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2935967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3A7AC8-71DD-4BA7-A515-DD12C2B5F6DB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221341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4FA683-A42A-470B-BE76-9FB06842E6D5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246477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3E85ED-D0E4-448A-9A3A-37139FDD44B9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86442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162E9B-FF59-446A-907C-953BF13FCA83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2920814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0A8B-0C2F-487C-A646-68896B08C11E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2688106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5C8105-2AA9-4A45-976D-990C446CA484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320580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EC4AF0-67BE-46EA-B787-E6F93B449370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350588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86689A-86F1-4BC6-91C7-8E783610DFDD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8428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B0C873-E93A-46C2-BE40-1D32A4056623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673012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/>
              <a:t>Click to edit Master text styles</a:t>
            </a:r>
          </a:p>
          <a:p>
            <a:pPr lvl="1"/>
            <a:r>
              <a:rPr lang="sr-Latn-CS" altLang="en-US"/>
              <a:t>Second level</a:t>
            </a:r>
          </a:p>
          <a:p>
            <a:pPr lvl="2"/>
            <a:r>
              <a:rPr lang="sr-Latn-CS" altLang="en-US"/>
              <a:t>Third level</a:t>
            </a:r>
          </a:p>
          <a:p>
            <a:pPr lvl="3"/>
            <a:r>
              <a:rPr lang="sr-Latn-CS" altLang="en-US"/>
              <a:t>Fourth level</a:t>
            </a:r>
          </a:p>
          <a:p>
            <a:pPr lvl="4"/>
            <a:r>
              <a:rPr lang="sr-Latn-C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DFAE1D-A4EA-4ADE-B266-F64A61321C01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311257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2"/>
          <p:cNvSpPr>
            <a:spLocks noChangeArrowheads="1"/>
          </p:cNvSpPr>
          <p:nvPr/>
        </p:nvSpPr>
        <p:spPr bwMode="auto">
          <a:xfrm>
            <a:off x="4572000" y="3124200"/>
            <a:ext cx="2667000" cy="609600"/>
          </a:xfrm>
          <a:prstGeom prst="rect">
            <a:avLst/>
          </a:prstGeom>
          <a:solidFill>
            <a:srgbClr val="FFCC00"/>
          </a:solidFill>
          <a:ln w="57150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ГРЕХ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828800" y="304800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Кад бих ја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имала то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7" name="Rectangle 4"/>
          <p:cNvSpPr>
            <a:spLocks noChangeArrowheads="1"/>
          </p:cNvSpPr>
          <p:nvPr/>
        </p:nvSpPr>
        <p:spPr bwMode="auto">
          <a:xfrm>
            <a:off x="2209800" y="838200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Она је лепша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од мене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8" name="Rectangle 5"/>
          <p:cNvSpPr>
            <a:spLocks noChangeArrowheads="1"/>
          </p:cNvSpPr>
          <p:nvPr/>
        </p:nvSpPr>
        <p:spPr bwMode="auto">
          <a:xfrm>
            <a:off x="2895600" y="1905000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Завист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9" name="Rectangle 6"/>
          <p:cNvSpPr>
            <a:spLocks noChangeArrowheads="1"/>
          </p:cNvSpPr>
          <p:nvPr/>
        </p:nvSpPr>
        <p:spPr bwMode="auto">
          <a:xfrm>
            <a:off x="2514600" y="1371600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Има лепшу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хаљину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0" name="Rectangle 7"/>
          <p:cNvSpPr>
            <a:spLocks noChangeArrowheads="1"/>
          </p:cNvSpPr>
          <p:nvPr/>
        </p:nvSpPr>
        <p:spPr bwMode="auto">
          <a:xfrm>
            <a:off x="3429000" y="2514600"/>
            <a:ext cx="2133600" cy="533400"/>
          </a:xfrm>
          <a:prstGeom prst="rect">
            <a:avLst/>
          </a:prstGeom>
          <a:solidFill>
            <a:srgbClr val="FFFF66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ЉУБОМОРА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" name="Rectangle 8"/>
          <p:cNvSpPr>
            <a:spLocks noChangeArrowheads="1"/>
          </p:cNvSpPr>
          <p:nvPr/>
        </p:nvSpPr>
        <p:spPr bwMode="auto">
          <a:xfrm>
            <a:off x="8153400" y="304800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Чула сам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2" name="Rectangle 9"/>
          <p:cNvSpPr>
            <a:spLocks noChangeArrowheads="1"/>
          </p:cNvSpPr>
          <p:nvPr/>
        </p:nvSpPr>
        <p:spPr bwMode="auto">
          <a:xfrm>
            <a:off x="7696200" y="838200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Преношење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тајне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3" name="Rectangle 10"/>
          <p:cNvSpPr>
            <a:spLocks noChangeArrowheads="1"/>
          </p:cNvSpPr>
          <p:nvPr/>
        </p:nvSpPr>
        <p:spPr bwMode="auto">
          <a:xfrm>
            <a:off x="7239000" y="1371600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Фрау Габријела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4" name="Rectangle 11"/>
          <p:cNvSpPr>
            <a:spLocks noChangeArrowheads="1"/>
          </p:cNvSpPr>
          <p:nvPr/>
        </p:nvSpPr>
        <p:spPr bwMode="auto">
          <a:xfrm>
            <a:off x="6705600" y="1905000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Слатка моја имам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Нешто да ти кажем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5" name="Rectangle 12"/>
          <p:cNvSpPr>
            <a:spLocks noChangeArrowheads="1"/>
          </p:cNvSpPr>
          <p:nvPr/>
        </p:nvSpPr>
        <p:spPr bwMode="auto">
          <a:xfrm>
            <a:off x="6248400" y="2514600"/>
            <a:ext cx="2133600" cy="533400"/>
          </a:xfrm>
          <a:prstGeom prst="rect">
            <a:avLst/>
          </a:prstGeom>
          <a:solidFill>
            <a:srgbClr val="FFFF66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ТЕЧНОСТ</a:t>
            </a: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6" name="Rectangle 13"/>
          <p:cNvSpPr>
            <a:spLocks noChangeArrowheads="1"/>
          </p:cNvSpPr>
          <p:nvPr/>
        </p:nvSpPr>
        <p:spPr bwMode="auto">
          <a:xfrm>
            <a:off x="1828800" y="6019800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Не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7" name="Rectangle 14"/>
          <p:cNvSpPr>
            <a:spLocks noChangeArrowheads="1"/>
          </p:cNvSpPr>
          <p:nvPr/>
        </p:nvSpPr>
        <p:spPr bwMode="auto">
          <a:xfrm>
            <a:off x="2133600" y="5486400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Узимати туђе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8" name="Rectangle 15"/>
          <p:cNvSpPr>
            <a:spLocks noChangeArrowheads="1"/>
          </p:cNvSpPr>
          <p:nvPr/>
        </p:nvSpPr>
        <p:spPr bwMode="auto">
          <a:xfrm>
            <a:off x="2514600" y="4953000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Лопов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Rectangle 16"/>
          <p:cNvSpPr>
            <a:spLocks noChangeArrowheads="1"/>
          </p:cNvSpPr>
          <p:nvPr/>
        </p:nvSpPr>
        <p:spPr bwMode="auto">
          <a:xfrm>
            <a:off x="2971800" y="4419600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Затвор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0" name="Rectangle 17"/>
          <p:cNvSpPr>
            <a:spLocks noChangeArrowheads="1"/>
          </p:cNvSpPr>
          <p:nvPr/>
        </p:nvSpPr>
        <p:spPr bwMode="auto">
          <a:xfrm>
            <a:off x="3352800" y="3810000"/>
            <a:ext cx="2133600" cy="533400"/>
          </a:xfrm>
          <a:prstGeom prst="rect">
            <a:avLst/>
          </a:prstGeom>
          <a:solidFill>
            <a:srgbClr val="FFFF66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КРАЂА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1" name="Rectangle 18"/>
          <p:cNvSpPr>
            <a:spLocks noChangeArrowheads="1"/>
          </p:cNvSpPr>
          <p:nvPr/>
        </p:nvSpPr>
        <p:spPr bwMode="auto">
          <a:xfrm>
            <a:off x="8229600" y="6019800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Ја сам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најлепши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2" name="Rectangle 19"/>
          <p:cNvSpPr>
            <a:spLocks noChangeArrowheads="1"/>
          </p:cNvSpPr>
          <p:nvPr/>
        </p:nvSpPr>
        <p:spPr bwMode="auto">
          <a:xfrm>
            <a:off x="7848600" y="5486400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Ја сам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најбољи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Rectangle 20"/>
          <p:cNvSpPr>
            <a:spLocks noChangeArrowheads="1"/>
          </p:cNvSpPr>
          <p:nvPr/>
        </p:nvSpPr>
        <p:spPr bwMode="auto">
          <a:xfrm>
            <a:off x="7467600" y="4953000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Ја сам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најпаметнији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4" name="Rectangle 21"/>
          <p:cNvSpPr>
            <a:spLocks noChangeArrowheads="1"/>
          </p:cNvSpPr>
          <p:nvPr/>
        </p:nvSpPr>
        <p:spPr bwMode="auto">
          <a:xfrm>
            <a:off x="6858000" y="4419600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Ја сам...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Ја сам...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5" name="Rectangle 22"/>
          <p:cNvSpPr>
            <a:spLocks noChangeArrowheads="1"/>
          </p:cNvSpPr>
          <p:nvPr/>
        </p:nvSpPr>
        <p:spPr bwMode="auto">
          <a:xfrm>
            <a:off x="6248400" y="3810000"/>
            <a:ext cx="2133600" cy="533400"/>
          </a:xfrm>
          <a:prstGeom prst="rect">
            <a:avLst/>
          </a:prstGeom>
          <a:solidFill>
            <a:srgbClr val="FFFF66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ГОРДОСТ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2D2D8A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5" name="Rectangle 32"/>
          <p:cNvSpPr>
            <a:spLocks noChangeArrowheads="1"/>
          </p:cNvSpPr>
          <p:nvPr/>
        </p:nvSpPr>
        <p:spPr bwMode="auto">
          <a:xfrm>
            <a:off x="6267450" y="2524125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ОГОВАРАЊЕ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854200" y="307975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А4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227263" y="846138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А3</a:t>
            </a: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514600" y="1376363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А2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921000" y="1912938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А1</a:t>
            </a: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451225" y="2519363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А</a:t>
            </a: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8172450" y="314325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Б4</a:t>
            </a: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7715250" y="847725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Б3</a:t>
            </a: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7258050" y="1381125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Б2</a:t>
            </a: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6589986" y="1914525"/>
            <a:ext cx="2401614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Б1</a:t>
            </a: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6267450" y="2524125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Б</a:t>
            </a: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3371850" y="3819525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В</a:t>
            </a: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990850" y="4429125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В1</a:t>
            </a: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2533650" y="4962525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В2</a:t>
            </a: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152650" y="5495925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В3</a:t>
            </a: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1847850" y="6029325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В4</a:t>
            </a: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6267450" y="3819525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Г</a:t>
            </a: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6877050" y="4429125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Г1</a:t>
            </a: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7486650" y="4962525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Г2</a:t>
            </a: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7867650" y="5495925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Г3</a:t>
            </a: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8248650" y="6029325"/>
            <a:ext cx="2133600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Г4</a:t>
            </a: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4591050" y="3133725"/>
            <a:ext cx="2667000" cy="609600"/>
          </a:xfrm>
          <a:prstGeom prst="rect">
            <a:avLst/>
          </a:prstGeom>
          <a:solidFill>
            <a:srgbClr val="FFFF99"/>
          </a:solidFill>
          <a:ln w="57150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КОН</a:t>
            </a: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76225" y="557212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3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221309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95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aleksandar djenic</dc:creator>
  <cp:lastModifiedBy>aleksandar djenic</cp:lastModifiedBy>
  <cp:revision>1</cp:revision>
  <dcterms:created xsi:type="dcterms:W3CDTF">2017-03-01T12:18:36Z</dcterms:created>
  <dcterms:modified xsi:type="dcterms:W3CDTF">2017-03-01T12:18:44Z</dcterms:modified>
</cp:coreProperties>
</file>