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C3FE3AA-5619-4AA6-A658-4742E74ADD7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0E1F708-33DA-4117-97DC-4FC81EE1C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E3AA-5619-4AA6-A658-4742E74ADD7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F708-33DA-4117-97DC-4FC81EE1C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E3AA-5619-4AA6-A658-4742E74ADD7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F708-33DA-4117-97DC-4FC81EE1C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3FE3AA-5619-4AA6-A658-4742E74ADD7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E1F708-33DA-4117-97DC-4FC81EE1C4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C3FE3AA-5619-4AA6-A658-4742E74ADD7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0E1F708-33DA-4117-97DC-4FC81EE1C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E3AA-5619-4AA6-A658-4742E74ADD7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F708-33DA-4117-97DC-4FC81EE1C4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E3AA-5619-4AA6-A658-4742E74ADD7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F708-33DA-4117-97DC-4FC81EE1C4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3FE3AA-5619-4AA6-A658-4742E74ADD7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E1F708-33DA-4117-97DC-4FC81EE1C4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E3AA-5619-4AA6-A658-4742E74ADD7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F708-33DA-4117-97DC-4FC81EE1C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3FE3AA-5619-4AA6-A658-4742E74ADD7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E1F708-33DA-4117-97DC-4FC81EE1C4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3FE3AA-5619-4AA6-A658-4742E74ADD7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E1F708-33DA-4117-97DC-4FC81EE1C4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3FE3AA-5619-4AA6-A658-4742E74ADD7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0E1F708-33DA-4117-97DC-4FC81EE1C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1124744"/>
            <a:ext cx="6406480" cy="2232248"/>
          </a:xfrm>
        </p:spPr>
        <p:txBody>
          <a:bodyPr>
            <a:noAutofit/>
          </a:bodyPr>
          <a:lstStyle/>
          <a:p>
            <a:r>
              <a:rPr lang="sr-Cyrl-RS" sz="4000" b="1" dirty="0" smtClean="0"/>
              <a:t>СТРАДАЛНА СЕДМИЦА ГОСПОДА ИСУСА ХРИСТА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1600" dirty="0" smtClean="0"/>
              <a:t>Горан Алексић </a:t>
            </a:r>
            <a:r>
              <a:rPr lang="sr-Latn-RS" sz="1600" dirty="0" smtClean="0"/>
              <a:t>VIII5</a:t>
            </a:r>
          </a:p>
          <a:p>
            <a:r>
              <a:rPr lang="sr-Cyrl-RS" sz="1600" dirty="0" smtClean="0"/>
              <a:t>ОШ “Свети Сава”</a:t>
            </a:r>
          </a:p>
          <a:p>
            <a:r>
              <a:rPr lang="sr-Cyrl-RS" sz="1600" dirty="0" smtClean="0"/>
              <a:t>Бијељина</a:t>
            </a:r>
          </a:p>
          <a:p>
            <a:r>
              <a:rPr lang="sr-Cyrl-RS" sz="1600" dirty="0" smtClean="0"/>
              <a:t>Вјероучитељица: Станислава Станчић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7720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i="1" u="sng" dirty="0" smtClean="0"/>
              <a:t>Господ Исус Христос улази у Јерусалим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992888" cy="4989168"/>
          </a:xfrm>
        </p:spPr>
        <p:txBody>
          <a:bodyPr>
            <a:normAutofit fontScale="92500"/>
          </a:bodyPr>
          <a:lstStyle/>
          <a:p>
            <a:r>
              <a:rPr lang="sr-Cyrl-RS" dirty="0" smtClean="0"/>
              <a:t>Посљедња седмица живота на земљи Господа Исуса Христа започиње дан након Лазаревог васкрсења тј. седам дана пред Васкрс. Христов свечани улазак називамо још и ЦВИЈЕТИ.</a:t>
            </a:r>
          </a:p>
          <a:p>
            <a:r>
              <a:rPr lang="sr-Cyrl-RS" dirty="0" smtClean="0"/>
              <a:t>Христос је својим ученицима рекао да оду у село и пронађу магарицу, те одријеше је од магарета и доведу к њему.</a:t>
            </a:r>
          </a:p>
          <a:p>
            <a:r>
              <a:rPr lang="sr-Cyrl-RS" dirty="0" smtClean="0"/>
              <a:t>Исус није желио да јаше на коњу, јер би на тај начин био ’’другачији’’ од својих сународника.Изабрао је магарца јер тако представља оличење скромности.</a:t>
            </a:r>
          </a:p>
          <a:p>
            <a:r>
              <a:rPr lang="sr-Cyrl-RS" dirty="0" smtClean="0"/>
              <a:t>Када се Христос приближи Јерусалиму, застаде и крену плакати.То је учинио зато што је знао да ће га народ који га сада дочекује, за неколико дана ’’издати’’.</a:t>
            </a:r>
          </a:p>
        </p:txBody>
      </p:sp>
    </p:spTree>
    <p:extLst>
      <p:ext uri="{BB962C8B-B14F-4D97-AF65-F5344CB8AC3E}">
        <p14:creationId xmlns:p14="http://schemas.microsoft.com/office/powerpoint/2010/main" val="9060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57256" cy="506117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Улазећи у Јерусалим, народ је пред Христа бацао палмине </a:t>
            </a:r>
            <a:r>
              <a:rPr lang="ru-RU" dirty="0" smtClean="0"/>
              <a:t>гранчице, што је био древни обичај којим су се дочекивали само побједници.</a:t>
            </a:r>
          </a:p>
          <a:p>
            <a:r>
              <a:rPr lang="ru-RU" dirty="0" smtClean="0"/>
              <a:t>На све стране могли су се чути узвици ‘’Осана Сину Давидовом. Благословен који долази у име господње’’.</a:t>
            </a:r>
          </a:p>
          <a:p>
            <a:r>
              <a:rPr lang="ru-RU" dirty="0" smtClean="0"/>
              <a:t>Након уласка у Јерусалим, Христос одлази у Храм. Тамо затиче трговце који продају разну робу, што га је и разљутило, те их је отјерао. Овим догађајем Исус је показао поштовање према храму.</a:t>
            </a:r>
          </a:p>
          <a:p>
            <a:r>
              <a:rPr lang="ru-RU" dirty="0" smtClean="0"/>
              <a:t>Након овог чина, Христос приступи слијепима и излијечи их.</a:t>
            </a:r>
            <a:endParaRPr lang="ru-RU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15029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23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Тајна вечера и Јудин договор о издаји Господа Исуса Христа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На ВЕЛИКИ ЧЕТВРТАК , пред јеврејски празник Пасха, Христос је организовао вечеру.</a:t>
            </a:r>
          </a:p>
          <a:p>
            <a:r>
              <a:rPr lang="sr-Cyrl-RS" dirty="0" smtClean="0"/>
              <a:t>Током вечере Христос је узео хљеб и  рекао ’’Узмите једите, ово је тијело моје. Затим узе чашу и изјави ’’Ово је крв моја Новога завјета која се пролијева за многе ради отпуштења гријехова’’. Ово Христове ријечи представљају темељ Свете литургије.</a:t>
            </a:r>
          </a:p>
          <a:p>
            <a:r>
              <a:rPr lang="sr-Cyrl-RS" dirty="0" smtClean="0"/>
              <a:t>Током Тајне вечере Христос је опрао ноге својим ученицима, иако они то нису захтијевали, и на тај начин је Исус показао своју смиреност и поштовање.</a:t>
            </a:r>
          </a:p>
          <a:p>
            <a:r>
              <a:rPr lang="sr-Cyrl-RS" dirty="0" smtClean="0"/>
              <a:t>Такође, током вечере Господ је изјавио да ће га један од ученика издати. </a:t>
            </a:r>
          </a:p>
          <a:p>
            <a:r>
              <a:rPr lang="sr-Cyrl-RS" dirty="0" smtClean="0"/>
              <a:t>Након Тајне вечере, Христос са својим ученицима одлази у Гетсимански врт, а Јуда ужурбано одлази код јеврејских старјешина да изда Исуса.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Молитва Господа Исуса Христа у Гетсиманском врту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Током молитве, Јуда је дошао заједно са војницима и јеврејским свештеницима. Он се прије тога договорио са њима и рекао да је Христос онај кога пољуби у образ. Тако и би.</a:t>
            </a:r>
          </a:p>
          <a:p>
            <a:r>
              <a:rPr lang="sr-Cyrl-RS" dirty="0" smtClean="0"/>
              <a:t>Апостол Петар је узео нож и желио је да одбрани Исуса, али му он не дозволи то.</a:t>
            </a:r>
          </a:p>
          <a:p>
            <a:r>
              <a:rPr lang="sr-Cyrl-RS" dirty="0" smtClean="0"/>
              <a:t>Након тога, чета, заповједник и слуге везаше Христа  и одведоше га првосвештенику Ани, а затим Кајафи.</a:t>
            </a:r>
          </a:p>
          <a:p>
            <a:endParaRPr lang="sr-Cyrl-R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69160"/>
            <a:ext cx="4536504" cy="151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09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Пилат предаје Господа Исуса Христа да се разапне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У току ноћи са четвртка на петак, Велики синедрион осудио је Христа на смрт. Рано ујутро, Христа одводе код Пилата како би он потврдио пресуду.</a:t>
            </a:r>
          </a:p>
          <a:p>
            <a:r>
              <a:rPr lang="sr-Cyrl-RS" dirty="0" smtClean="0"/>
              <a:t>Међутим, Пилат није пресудио Христу јер је био невин и без икаквих гријехова.</a:t>
            </a:r>
          </a:p>
          <a:p>
            <a:r>
              <a:rPr lang="sr-Cyrl-RS" dirty="0" smtClean="0"/>
              <a:t>Затим, Христа одводе код Ирода, управнику галилејском. Ту Ирод нареди да Христа обуку у бијеле хаљине, што су и учинили-ради поруге.</a:t>
            </a:r>
          </a:p>
          <a:p>
            <a:r>
              <a:rPr lang="sr-Cyrl-RS" dirty="0" smtClean="0"/>
              <a:t>Након тога, Пилат је сазвао скуп. И тада рече ’’Ево човјека’’, што је указивало на Христову невиност. Међутим, народ је желио да се Исус разапне и Пилат под притиском предаје Господа њима тј. народу.</a:t>
            </a:r>
          </a:p>
          <a:p>
            <a:r>
              <a:rPr lang="sr-Cyrl-RS" dirty="0" smtClean="0"/>
              <a:t>Јевреји су све то учинили само како би се отарасили римске власти.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6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Распеће и погреб Господа Исуса Христа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sr-Cyrl-RS" dirty="0" smtClean="0"/>
              <a:t>Главни догађаји који су обиљежили овај дан су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*Апостол Петар се одриче Христа, а онда се каје.</a:t>
            </a:r>
          </a:p>
          <a:p>
            <a:r>
              <a:rPr lang="sr-Cyrl-RS" dirty="0" smtClean="0"/>
              <a:t>*Јуда је извршио самоубиство када је чуо да је Христос осуђен на смрт.</a:t>
            </a:r>
          </a:p>
          <a:p>
            <a:r>
              <a:rPr lang="sr-Cyrl-RS" dirty="0" smtClean="0"/>
              <a:t>*Мучење Христа и крсни пут до Голготе и распеће.</a:t>
            </a:r>
          </a:p>
          <a:p>
            <a:r>
              <a:rPr lang="sr-Cyrl-RS" dirty="0" smtClean="0"/>
              <a:t>*Покајање разбојника са Христове десне стране.</a:t>
            </a:r>
          </a:p>
          <a:p>
            <a:r>
              <a:rPr lang="sr-Cyrl-RS" dirty="0" smtClean="0"/>
              <a:t>*Пробадање копљем Христових ребара.</a:t>
            </a:r>
          </a:p>
          <a:p>
            <a:r>
              <a:rPr lang="sr-Cyrl-RS" dirty="0" smtClean="0"/>
              <a:t>*Помазивање и полагање тијела Христовог у гроб.</a:t>
            </a:r>
          </a:p>
          <a:p>
            <a:endParaRPr lang="sr-Cyrl-RS" dirty="0" smtClean="0"/>
          </a:p>
          <a:p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563888" y="2132856"/>
            <a:ext cx="158417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229200"/>
            <a:ext cx="4876800" cy="128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066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</TotalTime>
  <Words>653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Century Schoolbook</vt:lpstr>
      <vt:lpstr>Wingdings</vt:lpstr>
      <vt:lpstr>Wingdings 2</vt:lpstr>
      <vt:lpstr>Oriel</vt:lpstr>
      <vt:lpstr>СТРАДАЛНА СЕДМИЦА ГОСПОДА ИСУСА ХРИСТА</vt:lpstr>
      <vt:lpstr>Господ Исус Христос улази у Јерусалим</vt:lpstr>
      <vt:lpstr>PowerPoint Presentation</vt:lpstr>
      <vt:lpstr>Тајна вечера и Јудин договор о издаји Господа Исуса Христа</vt:lpstr>
      <vt:lpstr>Молитва Господа Исуса Христа у Гетсиманском врту</vt:lpstr>
      <vt:lpstr>Пилат предаје Господа Исуса Христа да се разапне</vt:lpstr>
      <vt:lpstr>Распеће и погреб Господа Исуса Христа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СТРАДАЛНА СЕДМИЦА ГОСПОДА ИСУСА ХРИСТА</dc:title>
  <dc:creator>acer</dc:creator>
  <cp:lastModifiedBy>Dragan</cp:lastModifiedBy>
  <cp:revision>13</cp:revision>
  <dcterms:created xsi:type="dcterms:W3CDTF">2020-05-16T09:39:48Z</dcterms:created>
  <dcterms:modified xsi:type="dcterms:W3CDTF">2020-05-16T13:21:10Z</dcterms:modified>
</cp:coreProperties>
</file>