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5/7/2017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5643578"/>
            <a:ext cx="6400800" cy="1600200"/>
          </a:xfrm>
        </p:spPr>
        <p:txBody>
          <a:bodyPr/>
          <a:lstStyle/>
          <a:p>
            <a:r>
              <a:rPr lang="sr-Cyrl-RS" dirty="0" smtClean="0"/>
              <a:t>Радила:Јована Јањуш </a:t>
            </a:r>
            <a:r>
              <a:rPr lang="bs-Latn-BA" dirty="0" smtClean="0"/>
              <a:t>VI-3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ВЕЛИКИ ЖУПАН СТЕФАН НЕМАЊА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85720" y="5000636"/>
            <a:ext cx="1785950" cy="164307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Преузимање власти у Рашкој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Стефан Немања (</a:t>
            </a:r>
            <a:r>
              <a:rPr lang="sr-Cyrl-RS" b="1" dirty="0" smtClean="0"/>
              <a:t>1113-1200</a:t>
            </a:r>
            <a:r>
              <a:rPr lang="sr-Cyrl-RS" dirty="0" smtClean="0"/>
              <a:t>) био је велики жупан Рашке и родоначелник владарске лозе Немањића.</a:t>
            </a:r>
          </a:p>
          <a:p>
            <a:r>
              <a:rPr lang="sr-Cyrl-RS" dirty="0" smtClean="0"/>
              <a:t>Као најмлађи син властелина Завиде,збацијо је са власти ствог најстаријег брата Тихомира </a:t>
            </a:r>
            <a:r>
              <a:rPr lang="sr-Cyrl-RS" b="1" dirty="0" smtClean="0"/>
              <a:t>1168. године</a:t>
            </a:r>
            <a:r>
              <a:rPr lang="sr-Cyrl-RS" dirty="0" smtClean="0"/>
              <a:t> у бици код Пантина на Косову.</a:t>
            </a:r>
          </a:p>
          <a:p>
            <a:r>
              <a:rPr lang="sr-Cyrl-RS" dirty="0" smtClean="0"/>
              <a:t>Немања је имао 3 брата,а то су:Тихомир,Срацимир и Мирослав.</a:t>
            </a:r>
          </a:p>
          <a:p>
            <a:r>
              <a:rPr lang="sr-Cyrl-RS" dirty="0" smtClean="0"/>
              <a:t>Убрзо после преузимања власти у Рашкој,Немања је освојио и припојио својој држави:Косово,Зету,Травунију,Захумље и Неретљанску област.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2910" y="1285860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Сабор у Расу против богумила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Немења је рођен у </a:t>
            </a:r>
            <a:r>
              <a:rPr lang="sr-Cyrl-RS" b="1" u="sng" dirty="0" smtClean="0"/>
              <a:t>Рибници</a:t>
            </a:r>
            <a:r>
              <a:rPr lang="sr-Cyrl-RS" dirty="0" smtClean="0"/>
              <a:t> (</a:t>
            </a:r>
            <a:r>
              <a:rPr lang="sr-Cyrl-RS" b="1" dirty="0" smtClean="0"/>
              <a:t>данашње Подгорице у Црној Гори</a:t>
            </a:r>
            <a:r>
              <a:rPr lang="sr-Cyrl-RS" dirty="0" smtClean="0"/>
              <a:t>) и крштен по обреду римокатоличке цркве.По доласку његове породице у Рашку,Немања је примио  Свету тајну миропомазања у Православној цркви.</a:t>
            </a:r>
          </a:p>
          <a:p>
            <a:r>
              <a:rPr lang="sr-Cyrl-RS" dirty="0" smtClean="0"/>
              <a:t>Око </a:t>
            </a:r>
            <a:r>
              <a:rPr lang="sr-Cyrl-RS" b="1" dirty="0" smtClean="0"/>
              <a:t>1186.</a:t>
            </a:r>
            <a:r>
              <a:rPr lang="sr-Cyrl-RS" b="1" i="1" dirty="0" smtClean="0"/>
              <a:t>године </a:t>
            </a:r>
            <a:r>
              <a:rPr lang="sr-Cyrl-RS" dirty="0" smtClean="0"/>
              <a:t>сазвао је црквено-државни од стране Петрове цркве у Расу (код данашњег Новог Пазара ) где се расправљао о богумилима.На сабору је богумилство осуђено као јерес,а богумили протјерани из Рашке.</a:t>
            </a:r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00100" y="1357298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refan Nemanj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/>
          <a:lstStyle/>
          <a:p>
            <a:r>
              <a:rPr lang="sr-Cyrl-RS" dirty="0" smtClean="0"/>
              <a:t>Задужбине Стефана Немање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За владавину Стефана Немање каракретистична је појава грађења задужбина-манастира и појаве </a:t>
            </a:r>
            <a:r>
              <a:rPr lang="sr-Cyrl-RS" b="1" i="1" dirty="0" smtClean="0"/>
              <a:t>српског стила </a:t>
            </a:r>
            <a:r>
              <a:rPr lang="sr-Cyrl-RS" dirty="0" smtClean="0"/>
              <a:t>у црквеној архитектури познатији као </a:t>
            </a:r>
            <a:r>
              <a:rPr lang="sr-Cyrl-RS" b="1" i="1" dirty="0" smtClean="0"/>
              <a:t>рашки стил.</a:t>
            </a:r>
            <a:r>
              <a:rPr lang="sr-Cyrl-RS" dirty="0" smtClean="0"/>
              <a:t>Најпознатије задужбине Стефана Немање,саграђене у периоду од </a:t>
            </a:r>
            <a:r>
              <a:rPr lang="sr-Cyrl-RS" b="1" dirty="0" smtClean="0"/>
              <a:t>1159 </a:t>
            </a:r>
            <a:r>
              <a:rPr lang="sr-Cyrl-RS" dirty="0" smtClean="0"/>
              <a:t>до </a:t>
            </a:r>
            <a:r>
              <a:rPr lang="sr-Cyrl-RS" b="1" dirty="0" smtClean="0"/>
              <a:t>1199.</a:t>
            </a:r>
            <a:r>
              <a:rPr lang="sr-Cyrl-RS" b="1" i="1" dirty="0" smtClean="0"/>
              <a:t>године,</a:t>
            </a:r>
            <a:r>
              <a:rPr lang="sr-Cyrl-RS" dirty="0" smtClean="0"/>
              <a:t>су:</a:t>
            </a:r>
          </a:p>
          <a:p>
            <a:pPr>
              <a:buNone/>
            </a:pPr>
            <a:r>
              <a:rPr lang="sr-Cyrl-RS" b="1" dirty="0" smtClean="0"/>
              <a:t>1.Манастир Светог Николе у Топлици код Куршумлије;</a:t>
            </a:r>
          </a:p>
          <a:p>
            <a:pPr>
              <a:buNone/>
            </a:pPr>
            <a:r>
              <a:rPr lang="sr-Cyrl-RS" b="1" dirty="0" smtClean="0"/>
              <a:t>2.Манастир Пресвете Богородице у Топлици код Куршумлије;</a:t>
            </a:r>
          </a:p>
          <a:p>
            <a:pPr>
              <a:buNone/>
            </a:pPr>
            <a:r>
              <a:rPr lang="sr-Cyrl-RS" b="1" dirty="0" smtClean="0"/>
              <a:t>3.Манастир Светог Ђорђа у Расу</a:t>
            </a:r>
          </a:p>
          <a:p>
            <a:pPr>
              <a:buNone/>
            </a:pPr>
            <a:r>
              <a:rPr lang="sr-Cyrl-RS" b="1" dirty="0" smtClean="0"/>
              <a:t>4.Манастир Студеница</a:t>
            </a:r>
          </a:p>
          <a:p>
            <a:pPr>
              <a:buNone/>
            </a:pPr>
            <a:r>
              <a:rPr lang="sr-Cyrl-RS" b="1" dirty="0" smtClean="0"/>
              <a:t>5.Манастир Хиландар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8662" y="1285860"/>
            <a:ext cx="66437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Непознате ријечи:</a:t>
            </a:r>
          </a:p>
          <a:p>
            <a:pPr>
              <a:buNone/>
            </a:pPr>
            <a:r>
              <a:rPr lang="sr-Cyrl-RS" b="1" dirty="0" smtClean="0"/>
              <a:t>Родоначелник – </a:t>
            </a:r>
            <a:r>
              <a:rPr lang="sr-Cyrl-RS" dirty="0" smtClean="0"/>
              <a:t>оснивач/утемељитељ;</a:t>
            </a:r>
          </a:p>
          <a:p>
            <a:pPr>
              <a:buNone/>
            </a:pPr>
            <a:r>
              <a:rPr lang="sr-Cyrl-RS" b="1" dirty="0" smtClean="0"/>
              <a:t>Властелин – </a:t>
            </a:r>
            <a:r>
              <a:rPr lang="sr-Cyrl-RS" dirty="0" smtClean="0"/>
              <a:t>припадник повлаштеног феудалног слоја у средњем вијеку;</a:t>
            </a:r>
          </a:p>
          <a:p>
            <a:pPr>
              <a:buNone/>
            </a:pPr>
            <a:r>
              <a:rPr lang="sr-Cyrl-RS" b="1" dirty="0" smtClean="0"/>
              <a:t>Богумили – </a:t>
            </a:r>
            <a:r>
              <a:rPr lang="sr-Cyrl-RS" dirty="0" smtClean="0"/>
              <a:t>јеретици/манихејска секта;</a:t>
            </a:r>
          </a:p>
          <a:p>
            <a:pPr>
              <a:buNone/>
            </a:pPr>
            <a:r>
              <a:rPr lang="sr-Cyrl-RS" b="1" dirty="0" smtClean="0"/>
              <a:t>Бан – </a:t>
            </a:r>
            <a:r>
              <a:rPr lang="sr-Cyrl-RS" dirty="0" smtClean="0"/>
              <a:t>титула аварског или илирског поријекла која се најприје почела користити у Босни.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Манастир Студеница и Хиландар</a:t>
            </a:r>
            <a:endParaRPr lang="en-US" dirty="0"/>
          </a:p>
        </p:txBody>
      </p:sp>
      <p:pic>
        <p:nvPicPr>
          <p:cNvPr id="4" name="Content Placeholder 3" descr="manastir-studenica-foto-profimedia-1438708340-71375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4286248" cy="2894994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71876"/>
            <a:ext cx="4362135" cy="294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1000100" y="128586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72132" y="2214554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Манастир Хиландар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322231" y="31075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2976" y="5357826"/>
            <a:ext cx="2380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Манастир Студеница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857356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248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ВЕЛИКИ ЖУПАН СТЕФАН НЕМАЊА</vt:lpstr>
      <vt:lpstr>Преузимање власти у Рашкој</vt:lpstr>
      <vt:lpstr>Сабор у Расу против богумила </vt:lpstr>
      <vt:lpstr>Slide 4</vt:lpstr>
      <vt:lpstr>Задужбине Стефана Немање</vt:lpstr>
      <vt:lpstr>Slide 6</vt:lpstr>
      <vt:lpstr>Манастир Студеница и Хиландар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 ЖУПАН СТЕФАН НЕМАЊА</dc:title>
  <dc:creator>Rade</dc:creator>
  <cp:lastModifiedBy>Rade</cp:lastModifiedBy>
  <cp:revision>6</cp:revision>
  <dcterms:created xsi:type="dcterms:W3CDTF">2017-05-07T11:26:31Z</dcterms:created>
  <dcterms:modified xsi:type="dcterms:W3CDTF">2017-05-07T12:18:30Z</dcterms:modified>
</cp:coreProperties>
</file>