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A379A-FFB0-4985-88E1-0F73011BA838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1588F-4E2F-4318-A687-17B726D1927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727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1588F-4E2F-4318-A687-17B726D1927D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5808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9252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1828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615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4413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6178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8622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2610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0184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813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649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8249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7F585-D82B-4271-B177-43FDECB0AC39}" type="datetimeFigureOut">
              <a:rPr lang="sr-Latn-RS" smtClean="0"/>
              <a:t>22.5.2017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CF12-A84B-4D97-A150-EDCE6ED754B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7616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324960">
            <a:off x="390661" y="2455271"/>
            <a:ext cx="8562094" cy="1419140"/>
          </a:xfrm>
        </p:spPr>
        <p:txBody>
          <a:bodyPr>
            <a:noAutofit/>
          </a:bodyPr>
          <a:lstStyle/>
          <a:p>
            <a:r>
              <a:rPr lang="az-Cyrl-AZ" sz="9600" dirty="0" smtClean="0"/>
              <a:t>СВЕТИ САВА</a:t>
            </a:r>
            <a:endParaRPr lang="sr-Latn-RS" sz="9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21854936" y="1916832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394445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az-Cyrl-AZ" sz="6000" dirty="0" smtClean="0"/>
              <a:t>Дјетињство</a:t>
            </a:r>
            <a:endParaRPr lang="sr-Latn-R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Велики жупан Стефан Немања и његова жена Ана имали су три сина: Вукана, Стефана и Растка.</a:t>
            </a: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Најмлађи Растко, рођен је око 1175. године.Од раног дјетињства заволио је књигу и науку.</a:t>
            </a: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Љубав према новим сазнањима није га напуштала ни у зрелијим годинама.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095995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1206864" y="2204864"/>
            <a:ext cx="8229600" cy="114300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421105"/>
            <a:ext cx="8891353" cy="579922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Када је напунио петнаест година старости отац му је дао на управу Хум, данашњу Херцеговину, да би стекао искуство у управљању државним пословима.</a:t>
            </a: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 том положају остао је око двије године.</a:t>
            </a: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Већину младића његовог узраста привлачиле су забаве и витешке игре, а он је више волио да посматра градњу манастира Студенице и да разговара са монасима који су долазили његовом оцу по помоћ за своје манастире.</a:t>
            </a:r>
            <a:endParaRPr lang="sr-Latn-R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Слушајући приче великих духовника и сам је размишљао да се једног дана замонаши.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651392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Одлазак на Свету Гору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ru-RU" dirty="0" smtClean="0"/>
              <a:t> и монашење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7467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Жеља за монаштвом расла је и развијала се све више у срцу младог Растка сваки пут када би поразговарао са неким од монаха.</a:t>
            </a:r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Једном приликом на очевом двору затекао је светогорске монахемеђу којима је један био поријеклом Рус.</a:t>
            </a:r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Млади принц Растко се договорио са њима да га поведу на Свету Гору, а своме оцу Немањи је рекао да ће тога дана са пријатељима отићи у лов.</a:t>
            </a:r>
            <a:endParaRPr lang="sr-Latn-RS" dirty="0" smtClean="0"/>
          </a:p>
          <a:p>
            <a:pPr>
              <a:buFont typeface="Wingdings" pitchFamily="2" charset="2"/>
              <a:buChar char="v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832198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3" end="2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123" end="2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25" end="3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225" end="3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214976" y="2636912"/>
            <a:ext cx="8229600" cy="114300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23" y="578273"/>
            <a:ext cx="8229600" cy="554461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Након извјесног времена, када је Немања сазнао да је Растко отишао у правцу Свете Горе послао је за њим потјеру, с намјером да га врате кући.</a:t>
            </a:r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Послије заморног путовања потјера је стигла до манастира Русика (данас манастир Пантелејмон).</a:t>
            </a:r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Растко им је предложио да се одморе и наспавају и да ће идућег дана поћи с њима назад у Рашку.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617012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727144" y="1268760"/>
            <a:ext cx="8229600" cy="114300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39"/>
            <a:ext cx="8229600" cy="604867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Сутрадан када су се војници из потјере пробудили и тражили Растка да пође с њима назад у Рашку, он пред њих излази у монашкој одјећи.</a:t>
            </a:r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Игуман је на свеноћном бденију замонашио младог рашког принца Растка и дао му монашко име Сава.</a:t>
            </a:r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Разочаране војнике Сава је утјешио ријечима да је његово монашење била Божија воља и дао им је да његовим родитељима понесу: писмо, његово свјетовно одијело и дио косе пострижене на монашењу.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02643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582128" y="836712"/>
            <a:ext cx="8229600" cy="1143000"/>
          </a:xfrm>
        </p:spPr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12068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У руском манастиру Пантелејмону Сава се није дуго задржао.</a:t>
            </a:r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 првом празнику Благовијести прелази у грчки манастир Ватопед, јер је овај манастир имао чувену библиотеку.</a:t>
            </a:r>
            <a:endParaRPr lang="sr-Latn-RS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Ту је Сава научио грчки језик, читао дјела Светих отаца, стицао нова знања и вјежбао се у испосничком животу проводећидане у послушању, а ноћи у молитвама Христу Господу.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39132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414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СВЕТИ САВА</vt:lpstr>
      <vt:lpstr>Дјетињство</vt:lpstr>
      <vt:lpstr>PowerPoint Presentation</vt:lpstr>
      <vt:lpstr>Одлазак на Свету Гору  и монашење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Boro</dc:creator>
  <cp:lastModifiedBy>Boro</cp:lastModifiedBy>
  <cp:revision>14</cp:revision>
  <dcterms:created xsi:type="dcterms:W3CDTF">2017-05-22T06:49:00Z</dcterms:created>
  <dcterms:modified xsi:type="dcterms:W3CDTF">2017-05-22T09:40:05Z</dcterms:modified>
</cp:coreProperties>
</file>