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C1FA2A-04C6-4103-B48C-E0FA39D7E36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2671DDD-4C55-4D68-8A8A-8665D84D9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r>
              <a:rPr lang="sr-Cyrl-RS" sz="5400" dirty="0" smtClean="0"/>
              <a:t>СРПСКА ЦРКВА У ЦРНОЈ ГОРИ И ДАЛМАЦИЈИ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                           </a:t>
            </a:r>
            <a:r>
              <a:rPr lang="sr-Cyrl-RS" sz="1800" dirty="0" smtClean="0"/>
              <a:t>              </a:t>
            </a:r>
            <a:r>
              <a:rPr lang="sr-Cyrl-RS" sz="2800" dirty="0" smtClean="0"/>
              <a:t>Радила:Ивана Вучић </a:t>
            </a:r>
            <a:r>
              <a:rPr lang="en-US" sz="2800" dirty="0" smtClean="0"/>
              <a:t> VII</a:t>
            </a:r>
            <a:r>
              <a:rPr lang="sr-Cyrl-RS" sz="2800" dirty="0" smtClean="0"/>
              <a:t>-2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tar_II_Petrovic-Njeg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71357"/>
            <a:ext cx="6553200" cy="628184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Петар </a:t>
            </a:r>
            <a:r>
              <a:rPr lang="en-US" dirty="0" smtClean="0"/>
              <a:t>II </a:t>
            </a:r>
            <a:r>
              <a:rPr lang="sr-Cyrl-RS" dirty="0" smtClean="0"/>
              <a:t>Петровић-Његош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458200" cy="4953000"/>
          </a:xfrm>
        </p:spPr>
        <p:txBody>
          <a:bodyPr/>
          <a:lstStyle/>
          <a:p>
            <a:pPr algn="l"/>
            <a:r>
              <a:rPr lang="sr-Cyrl-RS" dirty="0" smtClean="0"/>
              <a:t>-Хришћанску вјеру у Далмацију проповиједао је још у </a:t>
            </a:r>
            <a:r>
              <a:rPr lang="en-US" dirty="0" smtClean="0"/>
              <a:t>I </a:t>
            </a:r>
            <a:r>
              <a:rPr lang="sr-Cyrl-RS" dirty="0" smtClean="0"/>
              <a:t>вијеку критски епископ Тит,помоћник апостола Павла.</a:t>
            </a:r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</a:t>
            </a:r>
            <a:r>
              <a:rPr lang="sr-Cyrl-RS" u="sng" dirty="0" smtClean="0"/>
              <a:t>723. године византијски цар Лав </a:t>
            </a:r>
            <a:r>
              <a:rPr lang="en-US" u="sng" dirty="0" smtClean="0"/>
              <a:t>III </a:t>
            </a:r>
            <a:r>
              <a:rPr lang="sr-Cyrl-RS" u="sng" dirty="0" smtClean="0"/>
              <a:t>одузео је од римског папе цијелу прфектуру-западни Илирик,у коју је спадала и Далмација</a:t>
            </a:r>
            <a:r>
              <a:rPr lang="sr-Cyrl-RS" dirty="0" smtClean="0"/>
              <a:t>.</a:t>
            </a:r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305800" cy="1600200"/>
          </a:xfrm>
        </p:spPr>
        <p:txBody>
          <a:bodyPr/>
          <a:lstStyle/>
          <a:p>
            <a:r>
              <a:rPr lang="sr-Cyrl-RS" dirty="0" smtClean="0"/>
              <a:t>Српска црква у Далмацији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05800" cy="4876800"/>
          </a:xfrm>
        </p:spPr>
        <p:txBody>
          <a:bodyPr/>
          <a:lstStyle/>
          <a:p>
            <a:pPr algn="l"/>
            <a:r>
              <a:rPr lang="sr-Cyrl-RS" dirty="0" smtClean="0"/>
              <a:t>-Приликом досељавања,Српска племена су се настанила јужно од ријеке Цетине,односно у јужној Далмацији и Боки Которској.</a:t>
            </a:r>
            <a:br>
              <a:rPr lang="sr-Cyrl-RS" dirty="0" smtClean="0"/>
            </a:br>
            <a:r>
              <a:rPr lang="sr-Cyrl-RS" dirty="0" smtClean="0"/>
              <a:t>-Јелена,сестра цара Душана,која се удала за брибирског кнеза Младена </a:t>
            </a:r>
            <a:r>
              <a:rPr lang="en-US" dirty="0" smtClean="0"/>
              <a:t>III </a:t>
            </a:r>
            <a:r>
              <a:rPr lang="sr-Cyrl-RS" dirty="0" smtClean="0"/>
              <a:t>Шубића,задржала је православну вјеру и имала је у свом двору духовника Руфина који је са тројицом светогорских манаха 1350. године основао манастир Крку.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524000"/>
          </a:xfrm>
        </p:spPr>
        <p:txBody>
          <a:bodyPr/>
          <a:lstStyle/>
          <a:p>
            <a:r>
              <a:rPr lang="sr-Cyrl-RS" dirty="0" smtClean="0"/>
              <a:t>Досељавање Српских племена у Далмацију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305800" cy="5105400"/>
          </a:xfrm>
        </p:spPr>
        <p:txBody>
          <a:bodyPr/>
          <a:lstStyle/>
          <a:p>
            <a:pPr algn="l"/>
            <a:r>
              <a:rPr lang="sr-Cyrl-RS" dirty="0" smtClean="0"/>
              <a:t>-</a:t>
            </a:r>
            <a:r>
              <a:rPr lang="sr-Cyrl-RS" u="sng" dirty="0" smtClean="0"/>
              <a:t>Усељавање Срба из Босне у Далмацију омогућио је Твртко </a:t>
            </a:r>
            <a:r>
              <a:rPr lang="en-US" u="sng" dirty="0" smtClean="0"/>
              <a:t>I</a:t>
            </a:r>
            <a:r>
              <a:rPr lang="sr-Cyrl-RS" u="sng" dirty="0" smtClean="0"/>
              <a:t>(1354-1391),који се 1377.године крунисао на гробу Светог Саве за краља Србије и Босне.</a:t>
            </a:r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-4.јул 1409. године угарско-хрватски краљ продао је Далмацију Млетачкој Републици.</a:t>
            </a:r>
          </a:p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>-1540. године Далмација је раздјељена на два дијела:</a:t>
            </a:r>
          </a:p>
          <a:p>
            <a:pPr algn="l"/>
            <a:r>
              <a:rPr lang="sr-Cyrl-RS" dirty="0" smtClean="0"/>
              <a:t>Далматинско загорје под турском власти и</a:t>
            </a:r>
            <a:br>
              <a:rPr lang="sr-Cyrl-RS" dirty="0" smtClean="0"/>
            </a:br>
            <a:r>
              <a:rPr lang="sr-Cyrl-RS" dirty="0" smtClean="0"/>
              <a:t>Далматинско приморје под млетачком власти.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0"/>
            <a:ext cx="8305800" cy="1447800"/>
          </a:xfrm>
        </p:spPr>
        <p:txBody>
          <a:bodyPr/>
          <a:lstStyle/>
          <a:p>
            <a:r>
              <a:rPr lang="sr-Cyrl-RS" dirty="0" smtClean="0"/>
              <a:t>Далмација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vrtko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7576038" cy="5029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19200"/>
          </a:xfrm>
        </p:spPr>
        <p:txBody>
          <a:bodyPr/>
          <a:lstStyle/>
          <a:p>
            <a:pPr algn="ctr"/>
            <a:r>
              <a:rPr lang="sr-Cyrl-RS" dirty="0" smtClean="0"/>
              <a:t>Твртко </a:t>
            </a:r>
            <a:r>
              <a:rPr lang="en-US" dirty="0" smtClean="0"/>
              <a:t>I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7772400" cy="5920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Манастир Крка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305800" cy="4953000"/>
          </a:xfrm>
        </p:spPr>
        <p:txBody>
          <a:bodyPr/>
          <a:lstStyle/>
          <a:p>
            <a:pPr algn="l"/>
            <a:r>
              <a:rPr lang="sr-Cyrl-RS" dirty="0" smtClean="0"/>
              <a:t>-Српска црква се у турском дијелу Далмације налазила под управом Охридске архиепископије,а од обнављања Пећке патријаршије 1557.године је под њеном управом.</a:t>
            </a:r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-Митрополит Теодор(1601-1619),насљедник Гаврила Аврамовића,основао је богословију у манастиру Крки 1615. године.</a:t>
            </a:r>
          </a:p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>-</a:t>
            </a:r>
            <a:r>
              <a:rPr lang="sr-Cyrl-RS" u="sng" dirty="0" smtClean="0"/>
              <a:t>Српска црква у Далмацији имала је сталне проблеме да очува своју слободу и избору српских епископа у вршењу обреда по свом вјерозакону</a:t>
            </a:r>
            <a:r>
              <a:rPr lang="sr-Cyrl-RS" dirty="0" smtClean="0"/>
              <a:t>.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305800" cy="1524000"/>
          </a:xfrm>
        </p:spPr>
        <p:txBody>
          <a:bodyPr/>
          <a:lstStyle/>
          <a:p>
            <a:r>
              <a:rPr lang="sr-Cyrl-RS" dirty="0" smtClean="0"/>
              <a:t>Српска црква под Турском управом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05800" cy="4953000"/>
          </a:xfrm>
        </p:spPr>
        <p:txBody>
          <a:bodyPr/>
          <a:lstStyle/>
          <a:p>
            <a:pPr algn="l"/>
            <a:r>
              <a:rPr lang="sr-Cyrl-RS" dirty="0" smtClean="0"/>
              <a:t>-1805.године се десила битка код Аустерлица коју је предводио Наполеон </a:t>
            </a:r>
            <a:r>
              <a:rPr lang="en-US" dirty="0" smtClean="0"/>
              <a:t>I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-Далмација је тад припадала Француској</a:t>
            </a:r>
            <a:br>
              <a:rPr lang="sr-Cyrl-RS" dirty="0" smtClean="0"/>
            </a:br>
            <a:r>
              <a:rPr lang="sr-Cyrl-RS" dirty="0" smtClean="0"/>
              <a:t>-Наполеон је декретом 19.септембра 1808.године установио самоуправну српску епархију за Далмацију са сједиштем у Шибенику.</a:t>
            </a:r>
            <a:br>
              <a:rPr lang="sr-Cyrl-RS" dirty="0" smtClean="0"/>
            </a:br>
            <a:r>
              <a:rPr lang="sr-Cyrl-RS" dirty="0" smtClean="0"/>
              <a:t>У став епархије ушла је и Истра</a:t>
            </a:r>
            <a:br>
              <a:rPr lang="sr-Cyrl-RS" dirty="0" smtClean="0"/>
            </a:br>
            <a:r>
              <a:rPr lang="sr-Cyrl-RS" dirty="0" smtClean="0"/>
              <a:t>-За првог епископа нове епархије је постављен Грк Венедикт Ктаљевић,а за његовог помоћника постављен је Герасим Зелић.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05800" cy="1371600"/>
          </a:xfrm>
        </p:spPr>
        <p:txBody>
          <a:bodyPr/>
          <a:lstStyle/>
          <a:p>
            <a:r>
              <a:rPr lang="sr-Cyrl-RS" dirty="0" smtClean="0"/>
              <a:t>Битка код Аустерлица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r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533400"/>
            <a:ext cx="6096000" cy="5879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Наполеон </a:t>
            </a:r>
            <a:r>
              <a:rPr lang="en-US" dirty="0" smtClean="0"/>
              <a:t>I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305800" cy="5105400"/>
          </a:xfrm>
        </p:spPr>
        <p:txBody>
          <a:bodyPr/>
          <a:lstStyle/>
          <a:p>
            <a:pPr algn="l"/>
            <a:r>
              <a:rPr lang="sr-Cyrl-RS" dirty="0" smtClean="0"/>
              <a:t>-Послије него што је Наполеон 1812. године претрпио пораз против Руса,послије је у “бици народа” код Лапцига 1813. је поражен и у рату против Пруске,Енглеске и Аустрије.</a:t>
            </a:r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-Истра,Далмација,Бока Которска и још неки други наши крајеви поново су се нашли под влашћу Аустрије.</a:t>
            </a:r>
          </a:p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>-Цар Фрањо је 1828.године одлучио да далматинско-истарску епархију потчини управи Карловачке митрополије.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295400"/>
          </a:xfrm>
        </p:spPr>
        <p:txBody>
          <a:bodyPr/>
          <a:lstStyle/>
          <a:p>
            <a:r>
              <a:rPr lang="sr-Cyrl-RS" dirty="0" smtClean="0"/>
              <a:t>Наполеон и “битка народа”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4800600"/>
          </a:xfrm>
        </p:spPr>
        <p:txBody>
          <a:bodyPr anchor="t"/>
          <a:lstStyle/>
          <a:p>
            <a:pPr lvl="1" algn="l">
              <a:buClr>
                <a:schemeClr val="tx1"/>
              </a:buClr>
              <a:buSzPct val="128000"/>
            </a:pPr>
            <a:r>
              <a:rPr lang="sr-Cyrl-RS" u="sng" dirty="0" smtClean="0"/>
              <a:t>Владике: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Петар </a:t>
            </a:r>
            <a:r>
              <a:rPr lang="en-US" dirty="0" smtClean="0"/>
              <a:t>I </a:t>
            </a:r>
            <a:r>
              <a:rPr lang="sr-Cyrl-RS" dirty="0" smtClean="0"/>
              <a:t>и Петар </a:t>
            </a:r>
            <a:r>
              <a:rPr lang="en-US" dirty="0" smtClean="0"/>
              <a:t>II </a:t>
            </a:r>
            <a:r>
              <a:rPr lang="sr-Cyrl-RS" dirty="0" smtClean="0"/>
              <a:t>Његош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u="sng" dirty="0" smtClean="0"/>
              <a:t>Епископи: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Стефан Кнежевић и Никодим Милаш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976532"/>
          </a:xfrm>
        </p:spPr>
        <p:txBody>
          <a:bodyPr/>
          <a:lstStyle/>
          <a:p>
            <a:r>
              <a:rPr lang="sr-Cyrl-RS" dirty="0" smtClean="0"/>
              <a:t>Владике и епископи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05800" cy="5105400"/>
          </a:xfrm>
        </p:spPr>
        <p:txBody>
          <a:bodyPr/>
          <a:lstStyle/>
          <a:p>
            <a:pPr algn="l"/>
            <a:r>
              <a:rPr lang="sr-Cyrl-RS" u="sng" dirty="0" smtClean="0"/>
              <a:t>-1829.године митрополит Стефан Стратимировић поставио је за епископа Јосифа Рајачића(1829-1834),родом из Лучана у Лици.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-Његовом заслугом цар је одобрио да се 1832. године о државном трошку отвори петоразредна богословија.</a:t>
            </a:r>
            <a:br>
              <a:rPr lang="sr-Cyrl-RS" dirty="0" smtClean="0"/>
            </a:br>
            <a:r>
              <a:rPr lang="sr-Cyrl-RS" dirty="0" smtClean="0"/>
              <a:t>-1843.године за далматинског епископа дошао је Јеротеј Мутибарић</a:t>
            </a:r>
            <a:br>
              <a:rPr lang="sr-Cyrl-RS" dirty="0" smtClean="0"/>
            </a:br>
            <a:r>
              <a:rPr lang="sr-Cyrl-RS" dirty="0" smtClean="0"/>
              <a:t>-Уставом аустријског цара 1848.године Срби у Далмацији су добили:потпуну слободу цркве,право преласка из других вјероисповијести у православну,право скупштине састављене од свештенства,грађана и сељака да предлаже тројну кандидатуру епископа,потпуну слободу српске школе и сл.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r>
              <a:rPr lang="sr-Cyrl-RS" dirty="0" smtClean="0"/>
              <a:t>Епископ Стефан Кнежевић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305800" cy="5181600"/>
          </a:xfrm>
        </p:spPr>
        <p:txBody>
          <a:bodyPr/>
          <a:lstStyle/>
          <a:p>
            <a:pPr algn="l"/>
            <a:r>
              <a:rPr lang="sr-Cyrl-RS" u="sng" dirty="0" smtClean="0"/>
              <a:t>-Од 800 000 Срба,до половине 19,вијека,на унију је прешло око 900.</a:t>
            </a:r>
          </a:p>
          <a:p>
            <a:pPr algn="l"/>
            <a:r>
              <a:rPr lang="sr-Cyrl-RS" u="sng" dirty="0" smtClean="0"/>
              <a:t/>
            </a:r>
            <a:br>
              <a:rPr lang="sr-Cyrl-RS" u="sng" dirty="0" smtClean="0"/>
            </a:br>
            <a:r>
              <a:rPr lang="sr-Cyrl-RS" u="sng" dirty="0" smtClean="0"/>
              <a:t>-Послије Мутибарићеве канонске посјете,бише од 250 унијата из дрнишке крајиненапустило је унију и вратило се својој православној вјери.</a:t>
            </a:r>
            <a:br>
              <a:rPr lang="sr-Cyrl-RS" u="sng" dirty="0" smtClean="0"/>
            </a:br>
            <a:r>
              <a:rPr lang="sr-Cyrl-RS" u="sng" dirty="0" smtClean="0"/>
              <a:t>-Број унијата до почетка 20.вијека спао је на 72.</a:t>
            </a:r>
          </a:p>
          <a:p>
            <a:pPr algn="l"/>
            <a:endParaRPr lang="sr-Cyrl-RS" u="sng" dirty="0" smtClean="0"/>
          </a:p>
          <a:p>
            <a:pPr algn="l"/>
            <a:r>
              <a:rPr lang="sr-Cyrl-RS" dirty="0" smtClean="0"/>
              <a:t>-Мутибарића је наслиједио др Стефан Кнежевић,први далматинац епископ далматинске епархије.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305800" cy="1371600"/>
          </a:xfrm>
        </p:spPr>
        <p:txBody>
          <a:bodyPr/>
          <a:lstStyle/>
          <a:p>
            <a:r>
              <a:rPr lang="sr-Cyrl-RS" dirty="0" smtClean="0"/>
              <a:t>Насљедник епископа Мутибарића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tefa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380999"/>
            <a:ext cx="5943601" cy="6137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Стефан Кнежевић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305800" cy="4572000"/>
          </a:xfrm>
        </p:spPr>
        <p:txBody>
          <a:bodyPr/>
          <a:lstStyle/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>-</a:t>
            </a:r>
            <a:r>
              <a:rPr lang="sr-Cyrl-RS" u="sng" dirty="0" smtClean="0"/>
              <a:t>Стефан Кнежевић је као јерарх усио да установи конзисторију(1860) и вишу богословију(1869).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-У његово вријеме извршена је диоба Српске цркве у Далмацији на:</a:t>
            </a:r>
            <a:br>
              <a:rPr lang="sr-Cyrl-RS" dirty="0" smtClean="0"/>
            </a:br>
            <a:r>
              <a:rPr lang="sr-Cyrl-RS" dirty="0" smtClean="0"/>
              <a:t>-далматинско-истријску,са сједиштем у Задру(задарска епископија)</a:t>
            </a:r>
            <a:br>
              <a:rPr lang="sr-Cyrl-RS" dirty="0" smtClean="0"/>
            </a:br>
            <a:r>
              <a:rPr lang="sr-Cyrl-RS" dirty="0" smtClean="0"/>
              <a:t>-бококоторско-дубровачку,са сједиштем у Котору(которска епископија)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305800" cy="1524000"/>
          </a:xfrm>
        </p:spPr>
        <p:txBody>
          <a:bodyPr/>
          <a:lstStyle/>
          <a:p>
            <a:r>
              <a:rPr lang="sr-Cyrl-RS" dirty="0" smtClean="0"/>
              <a:t>Подјела Српске цркве у Далмацији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305800" cy="5029200"/>
          </a:xfrm>
        </p:spPr>
        <p:txBody>
          <a:bodyPr/>
          <a:lstStyle/>
          <a:p>
            <a:pPr algn="l"/>
            <a:r>
              <a:rPr lang="sr-Cyrl-RS" u="sng" dirty="0" smtClean="0"/>
              <a:t>-Др Никодим Милаш(1890-1910),насљедник Стефана Кнежевића на трону,знатно је допринио уређењу Српске цркве</a:t>
            </a:r>
            <a:r>
              <a:rPr lang="sr-Cyrl-RS" dirty="0" smtClean="0"/>
              <a:t>.</a:t>
            </a:r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-Основну школу и гимназију је завршио  у Задру, богословију у Карловцима,филозофију на универзитету у Бечу и духовну академију у Кијеву.</a:t>
            </a:r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-Са положаја професора богословије у Задру изабран је за епископа.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305800" cy="1295400"/>
          </a:xfrm>
        </p:spPr>
        <p:txBody>
          <a:bodyPr/>
          <a:lstStyle/>
          <a:p>
            <a:r>
              <a:rPr lang="sr-Cyrl-RS" dirty="0" smtClean="0"/>
              <a:t>Епископ Милаш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305800" cy="5257800"/>
          </a:xfrm>
        </p:spPr>
        <p:txBody>
          <a:bodyPr/>
          <a:lstStyle/>
          <a:p>
            <a:pPr algn="l"/>
            <a:r>
              <a:rPr lang="sr-Cyrl-RS" dirty="0" smtClean="0"/>
              <a:t>-Епископ др Никодим познат је као црквени писац.</a:t>
            </a:r>
            <a:br>
              <a:rPr lang="sr-Cyrl-RS" dirty="0" smtClean="0"/>
            </a:br>
            <a:r>
              <a:rPr lang="sr-Cyrl-RS" dirty="0" smtClean="0"/>
              <a:t>Написао је велики број значајних дјела из области канонског права.</a:t>
            </a:r>
          </a:p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-Његово “Православно црквено право” доживјело је неколико издања.</a:t>
            </a:r>
          </a:p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-Написао је опсеежно дјело “Православна Далмација” и историјско дјело “Стон у средњим вијековима”.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305800" cy="1143000"/>
          </a:xfrm>
        </p:spPr>
        <p:txBody>
          <a:bodyPr/>
          <a:lstStyle/>
          <a:p>
            <a:r>
              <a:rPr lang="sr-Cyrl-RS" dirty="0" smtClean="0"/>
              <a:t>Историја Никодима Милаша</a:t>
            </a:r>
            <a:endParaRPr lang="en-US" dirty="0"/>
          </a:p>
        </p:txBody>
      </p:sp>
    </p:spTree>
  </p:cSld>
  <p:clrMapOvr>
    <a:masterClrMapping/>
  </p:clrMapOvr>
  <p:transition>
    <p:split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avoslavna dolmacija-140x1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381000"/>
            <a:ext cx="7467600" cy="594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Књига “Православна Далмација”</a:t>
            </a:r>
            <a:endParaRPr lang="en-US" dirty="0"/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1371600"/>
          </a:xfrm>
        </p:spPr>
        <p:txBody>
          <a:bodyPr/>
          <a:lstStyle/>
          <a:p>
            <a:r>
              <a:rPr lang="sr-Cyrl-RS" dirty="0" smtClean="0"/>
              <a:t>Освајање Црне Горе од стране Турака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sr-Cyrl-RS" dirty="0" smtClean="0"/>
              <a:t>-Послије освајања Турци си Црну Гору припојили скадарском санџаку.</a:t>
            </a:r>
            <a:br>
              <a:rPr lang="sr-Cyrl-RS" dirty="0" smtClean="0"/>
            </a:br>
            <a:r>
              <a:rPr lang="sr-Cyrl-RS" dirty="0" smtClean="0"/>
              <a:t> -Црногорци су под Турцима били слободни сељаци,али су плаћали одређени данак.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</a:t>
            </a:r>
            <a:r>
              <a:rPr lang="sr-Cyrl-RS" u="sng" dirty="0" smtClean="0"/>
              <a:t>Борба за ослобођење од Турака добија општецрногорски карактер у вријеме владике Данила Петровића из Његуша(1697-1735)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-За вријеме руско-турског рата руски цар Петар Велики позове црногорце на устанак,али када су Руси доживјели пораз и сколипили неповољан мир са Турцима,Црногорци нису били обухваћени тим миром.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r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28600"/>
            <a:ext cx="7563439" cy="6379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Данило Петровић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305800" cy="4495800"/>
          </a:xfrm>
        </p:spPr>
        <p:txBody>
          <a:bodyPr/>
          <a:lstStyle/>
          <a:p>
            <a:pPr algn="l"/>
            <a:r>
              <a:rPr lang="sr-Cyrl-RS" dirty="0" smtClean="0"/>
              <a:t>-Да би се осветили Црногорцима због устанка,Турци су од 17121714. године извели тешке казнене експедиције протиц Црне Горе.</a:t>
            </a:r>
            <a:br>
              <a:rPr lang="sr-Cyrl-RS" dirty="0" smtClean="0"/>
            </a:br>
            <a:r>
              <a:rPr lang="sr-Cyrl-RS" dirty="0" smtClean="0"/>
              <a:t>-Иако су Црногорци успјели да Турцима нанесу пораз код Царева Лаза(1712),ипак Турци продру на Цетиње и спале манастир.</a:t>
            </a:r>
            <a:br>
              <a:rPr lang="sr-Cyrl-RS" dirty="0" smtClean="0"/>
            </a:br>
            <a:r>
              <a:rPr lang="sr-Cyrl-RS" dirty="0" smtClean="0"/>
              <a:t>-Владика Данило,са наоружаним Црногорцима,склони се на млетачку територију.</a:t>
            </a:r>
            <a:br>
              <a:rPr lang="sr-Cyrl-RS" dirty="0" smtClean="0"/>
            </a:br>
            <a:r>
              <a:rPr lang="sr-Cyrl-RS" u="sng" dirty="0" smtClean="0"/>
              <a:t>Данило је први владика који је путовао у Русију и од његовог доба потичу прве везе Црне Горе.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1600200"/>
          </a:xfrm>
        </p:spPr>
        <p:txBody>
          <a:bodyPr/>
          <a:lstStyle/>
          <a:p>
            <a:r>
              <a:rPr lang="sr-Cyrl-RS" sz="4000" dirty="0" smtClean="0"/>
              <a:t>Везивање Црногораца за Русију и Млетачку Републику у борби за ослобођење</a:t>
            </a:r>
            <a:endParaRPr lang="en-US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algn="l"/>
            <a:r>
              <a:rPr lang="sr-Cyrl-RS" dirty="0" smtClean="0"/>
              <a:t>-Владика Данило је изабрао као свог насљедника синовца Саву,уз кога се истакао и његов синовац Василије</a:t>
            </a:r>
            <a:br>
              <a:rPr lang="sr-Cyrl-RS" dirty="0" smtClean="0"/>
            </a:br>
            <a:r>
              <a:rPr lang="sr-Cyrl-RS" dirty="0" smtClean="0"/>
              <a:t>-Василије Петровић је три пута одлазио у Русију и својио мемоарима и историјом о Црној Гори,штампаним у Москви,покушао је да придобије Русију да помогне општи устанак у Црној Гори.</a:t>
            </a:r>
            <a:br>
              <a:rPr lang="sr-Cyrl-RS" dirty="0" smtClean="0"/>
            </a:br>
            <a:r>
              <a:rPr lang="sr-Cyrl-RS" dirty="0" smtClean="0"/>
              <a:t>- Новац који је Василије добио од Русије употријебио је за обнову и подизање нових цркава.</a:t>
            </a:r>
          </a:p>
          <a:p>
            <a:pPr algn="l"/>
            <a:r>
              <a:rPr lang="sr-Cyrl-RS" dirty="0" smtClean="0"/>
              <a:t>-</a:t>
            </a:r>
            <a:r>
              <a:rPr lang="sr-Cyrl-RS" u="sng" dirty="0" smtClean="0"/>
              <a:t>Куповином неколико земаља за Цетињски манастир,он је ударио добре основе економској самосталности Цетињског манастира</a:t>
            </a:r>
            <a:r>
              <a:rPr lang="sr-Cyrl-RS" dirty="0" smtClean="0"/>
              <a:t>.</a:t>
            </a:r>
          </a:p>
          <a:p>
            <a:pPr algn="l"/>
            <a:r>
              <a:rPr lang="sr-Cyrl-RS" dirty="0" smtClean="0"/>
              <a:t>-Митрополит Петар </a:t>
            </a:r>
            <a:r>
              <a:rPr lang="en-US" dirty="0" smtClean="0"/>
              <a:t>I </a:t>
            </a:r>
            <a:r>
              <a:rPr lang="sr-Cyrl-RS" dirty="0" smtClean="0"/>
              <a:t>Петровић-Његош(1782-1830)водио је жестоке борбе за ослобођење од Турака.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sr-Cyrl-RS" dirty="0" smtClean="0"/>
          </a:p>
          <a:p>
            <a:pPr algn="l"/>
            <a:endParaRPr lang="sr-Cyrl-R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305800" cy="1447800"/>
          </a:xfrm>
        </p:spPr>
        <p:txBody>
          <a:bodyPr/>
          <a:lstStyle/>
          <a:p>
            <a:r>
              <a:rPr lang="sr-Cyrl-RS" dirty="0" smtClean="0"/>
              <a:t>“Слободно богослуженије по закону грчко-србскоме”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82000" cy="4800600"/>
          </a:xfrm>
        </p:spPr>
        <p:txBody>
          <a:bodyPr/>
          <a:lstStyle/>
          <a:p>
            <a:pPr algn="l"/>
            <a:r>
              <a:rPr lang="sr-Cyrl-RS" dirty="0" smtClean="0"/>
              <a:t>-Док је Петар </a:t>
            </a:r>
            <a:r>
              <a:rPr lang="en-US" dirty="0" smtClean="0"/>
              <a:t>I </a:t>
            </a:r>
            <a:r>
              <a:rPr lang="sr-Cyrl-RS" dirty="0" smtClean="0"/>
              <a:t>био у Русији,на Црну Гору је напао скадарски везир Махмуд-паша Бушатлија.</a:t>
            </a:r>
          </a:p>
          <a:p>
            <a:pPr algn="l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-Опустошио је Црну Гору,попалио Цетиње,разорио Цетињски манастир(1785) и похарао Паштровиће.</a:t>
            </a:r>
          </a:p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>-Црногорци су потукли Турке код Височице у Мартинићима,а Махмуд-пашу Бушатлију су ухватили и посјекли му главу.</a:t>
            </a:r>
            <a:br>
              <a:rPr lang="sr-Cyrl-RS" dirty="0" smtClean="0"/>
            </a:br>
            <a:r>
              <a:rPr lang="sr-Cyrl-RS" dirty="0" smtClean="0"/>
              <a:t>Тада су се Пипери и Бјелопавлићи коначно ујединили са Црном Гором.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371600"/>
          </a:xfrm>
        </p:spPr>
        <p:txBody>
          <a:bodyPr/>
          <a:lstStyle/>
          <a:p>
            <a:r>
              <a:rPr lang="sr-Cyrl-RS" dirty="0" smtClean="0"/>
              <a:t>Разарање Цатињског манастира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ur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533400"/>
            <a:ext cx="7010400" cy="585255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Махмуд-паша Бушатлија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5105400"/>
          </a:xfrm>
        </p:spPr>
        <p:txBody>
          <a:bodyPr/>
          <a:lstStyle/>
          <a:p>
            <a:pPr algn="l"/>
            <a:r>
              <a:rPr lang="sr-Cyrl-RS" dirty="0" smtClean="0"/>
              <a:t>-Био је познат по светости свог живота,па је четири године након смрти проглашен светитељем.</a:t>
            </a:r>
            <a:br>
              <a:rPr lang="sr-Cyrl-RS" dirty="0" smtClean="0"/>
            </a:br>
            <a:r>
              <a:rPr lang="sr-Cyrl-RS" dirty="0" smtClean="0"/>
              <a:t>-</a:t>
            </a:r>
            <a:r>
              <a:rPr lang="sr-Cyrl-RS" u="sng" dirty="0" smtClean="0"/>
              <a:t>Београдски митрополит Михаило је саставио и штампао у Москви Службу светом Петру Цетињском(1895).</a:t>
            </a:r>
            <a:br>
              <a:rPr lang="sr-Cyrl-RS" u="sng" dirty="0" smtClean="0"/>
            </a:br>
            <a:r>
              <a:rPr lang="sr-Cyrl-RS" u="sng" dirty="0" smtClean="0"/>
              <a:t>Његово тијело почива у Цетињском манастиру</a:t>
            </a:r>
            <a:r>
              <a:rPr lang="sr-Cyrl-RS" dirty="0" smtClean="0"/>
              <a:t>.</a:t>
            </a:r>
            <a:br>
              <a:rPr lang="sr-Cyrl-RS" dirty="0" smtClean="0"/>
            </a:br>
            <a:r>
              <a:rPr lang="sr-Cyrl-RS" dirty="0" smtClean="0"/>
              <a:t>-Петар</a:t>
            </a:r>
            <a:r>
              <a:rPr lang="en-US" dirty="0" smtClean="0"/>
              <a:t> II</a:t>
            </a:r>
            <a:r>
              <a:rPr lang="sr-Cyrl-RS" dirty="0" smtClean="0"/>
              <a:t>,познат у народу као владика Раде је наставио дјело свога стрица Петра </a:t>
            </a:r>
            <a:r>
              <a:rPr lang="en-US" dirty="0" smtClean="0"/>
              <a:t>I </a:t>
            </a:r>
            <a:r>
              <a:rPr lang="sr-Cyrl-RS" dirty="0" smtClean="0"/>
              <a:t>на стварању црногорске државе.</a:t>
            </a:r>
            <a:br>
              <a:rPr lang="sr-Cyrl-RS" dirty="0" smtClean="0"/>
            </a:br>
            <a:r>
              <a:rPr lang="sr-Cyrl-RS" dirty="0" smtClean="0"/>
              <a:t>-Митрополит Петар је при манастиру на Цетињу  основао једну школу,а другу у Добрском селу и још других ствари.</a:t>
            </a:r>
            <a:br>
              <a:rPr lang="sr-Cyrl-RS" dirty="0" smtClean="0"/>
            </a:br>
            <a:r>
              <a:rPr lang="sr-Cyrl-RS" dirty="0" smtClean="0"/>
              <a:t>По тим стварима је остао запамћен.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1066800"/>
          </a:xfrm>
        </p:spPr>
        <p:txBody>
          <a:bodyPr/>
          <a:lstStyle/>
          <a:p>
            <a:r>
              <a:rPr lang="sr-Cyrl-RS" dirty="0" smtClean="0"/>
              <a:t>Петар </a:t>
            </a:r>
            <a:r>
              <a:rPr lang="en-US" dirty="0" smtClean="0"/>
              <a:t>I</a:t>
            </a:r>
            <a:r>
              <a:rPr lang="sr-Cyrl-RS" dirty="0" smtClean="0"/>
              <a:t> - светитељ</a:t>
            </a: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236</TotalTime>
  <Words>387</Words>
  <Application>Microsoft Office PowerPoint</Application>
  <PresentationFormat>On-screen Show (4:3)</PresentationFormat>
  <Paragraphs>70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Paper</vt:lpstr>
      <vt:lpstr>СРПСКА ЦРКВА У ЦРНОЈ ГОРИ И ДАЛМАЦИЈИ                                               Радила:Ивана Вучић  VII-2</vt:lpstr>
      <vt:lpstr>Владике и епископи</vt:lpstr>
      <vt:lpstr>Освајање Црне Горе од стране Турака</vt:lpstr>
      <vt:lpstr>Данило Петровић</vt:lpstr>
      <vt:lpstr>Везивање Црногораца за Русију и Млетачку Републику у борби за ослобођење</vt:lpstr>
      <vt:lpstr>“Слободно богослуженије по закону грчко-србскоме”</vt:lpstr>
      <vt:lpstr>Разарање Цатињског манастира</vt:lpstr>
      <vt:lpstr>Махмуд-паша Бушатлија</vt:lpstr>
      <vt:lpstr>Петар I - светитељ</vt:lpstr>
      <vt:lpstr>Петар II Петровић-Његош</vt:lpstr>
      <vt:lpstr>Српска црква у Далмацији</vt:lpstr>
      <vt:lpstr>Досељавање Српских племена у Далмацију</vt:lpstr>
      <vt:lpstr>Далмација</vt:lpstr>
      <vt:lpstr>Твртко I</vt:lpstr>
      <vt:lpstr>Манастир Крка</vt:lpstr>
      <vt:lpstr>Српска црква под Турском управом</vt:lpstr>
      <vt:lpstr>Битка код Аустерлица</vt:lpstr>
      <vt:lpstr>Наполеон I</vt:lpstr>
      <vt:lpstr>Наполеон и “битка народа”</vt:lpstr>
      <vt:lpstr>Епископ Стефан Кнежевић</vt:lpstr>
      <vt:lpstr>Насљедник епископа Мутибарића</vt:lpstr>
      <vt:lpstr>Стефан Кнежевић</vt:lpstr>
      <vt:lpstr>Подјела Српске цркве у Далмацији</vt:lpstr>
      <vt:lpstr>Епископ Милаш</vt:lpstr>
      <vt:lpstr>Историја Никодима Милаша</vt:lpstr>
      <vt:lpstr>Књига “Православна Далмација”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СРПСКА ЦРКВА У ЦРНОЈ ГОРИ И ДАЛМАЦИЈИ</dc:title>
  <dc:creator>WIN7</dc:creator>
  <cp:lastModifiedBy>dragan</cp:lastModifiedBy>
  <cp:revision>24</cp:revision>
  <dcterms:created xsi:type="dcterms:W3CDTF">2015-05-28T12:36:33Z</dcterms:created>
  <dcterms:modified xsi:type="dcterms:W3CDTF">2015-11-22T17:40:50Z</dcterms:modified>
</cp:coreProperties>
</file>