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72" r:id="rId9"/>
    <p:sldId id="269" r:id="rId10"/>
    <p:sldId id="270" r:id="rId11"/>
    <p:sldId id="271" r:id="rId12"/>
    <p:sldId id="273" r:id="rId13"/>
    <p:sldId id="263" r:id="rId14"/>
    <p:sldId id="268" r:id="rId15"/>
    <p:sldId id="267" r:id="rId16"/>
    <p:sldId id="266" r:id="rId17"/>
    <p:sldId id="265" r:id="rId18"/>
    <p:sldId id="26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398CEA-8B3B-4B6D-A982-49E8ADDF9E17}" type="doc">
      <dgm:prSet loTypeId="urn:microsoft.com/office/officeart/2005/8/layout/target3" loCatId="relationship" qsTypeId="urn:microsoft.com/office/officeart/2005/8/quickstyle/3d6" qsCatId="3D" csTypeId="urn:microsoft.com/office/officeart/2005/8/colors/accent2_5" csCatId="accent2" phldr="1"/>
      <dgm:spPr/>
      <dgm:t>
        <a:bodyPr/>
        <a:lstStyle/>
        <a:p>
          <a:endParaRPr lang="sr-Cyrl-RS"/>
        </a:p>
      </dgm:t>
    </dgm:pt>
    <dgm:pt modelId="{013BC762-CD9B-46C1-A977-CB704D148001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sr-Cyrl-RS" sz="2800" b="1" dirty="0" smtClean="0">
              <a:solidFill>
                <a:srgbClr val="00B0F0"/>
              </a:solidFill>
            </a:rPr>
            <a:t>УНИШТЕЊЕ ПОЈЕДИНЦА</a:t>
          </a:r>
          <a:endParaRPr lang="sr-Cyrl-RS" sz="2800" b="1" dirty="0">
            <a:solidFill>
              <a:srgbClr val="00B0F0"/>
            </a:solidFill>
          </a:endParaRPr>
        </a:p>
      </dgm:t>
    </dgm:pt>
    <dgm:pt modelId="{DAC5FC61-CC3C-488A-B291-4FF6EA9C3048}" type="parTrans" cxnId="{71C1C1E1-E58C-4971-8DEC-8ECE5F633E58}">
      <dgm:prSet/>
      <dgm:spPr/>
      <dgm:t>
        <a:bodyPr/>
        <a:lstStyle/>
        <a:p>
          <a:endParaRPr lang="sr-Cyrl-RS"/>
        </a:p>
      </dgm:t>
    </dgm:pt>
    <dgm:pt modelId="{85C13968-B847-45B9-925D-D53E1571D8E8}" type="sibTrans" cxnId="{71C1C1E1-E58C-4971-8DEC-8ECE5F633E58}">
      <dgm:prSet/>
      <dgm:spPr/>
      <dgm:t>
        <a:bodyPr/>
        <a:lstStyle/>
        <a:p>
          <a:endParaRPr lang="sr-Cyrl-RS"/>
        </a:p>
      </dgm:t>
    </dgm:pt>
    <dgm:pt modelId="{646AA005-EB26-4D4B-AB95-859A1FEB015F}" type="pres">
      <dgm:prSet presAssocID="{35398CEA-8B3B-4B6D-A982-49E8ADDF9E1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D8F66AC8-A439-4D6B-B78E-9EE77BB66E1F}" type="pres">
      <dgm:prSet presAssocID="{013BC762-CD9B-46C1-A977-CB704D148001}" presName="circle1" presStyleLbl="node1" presStyleIdx="0" presStyleCnt="1"/>
      <dgm:spPr/>
    </dgm:pt>
    <dgm:pt modelId="{12E1BD6F-7DCB-49F0-8DD9-9432F5C328C1}" type="pres">
      <dgm:prSet presAssocID="{013BC762-CD9B-46C1-A977-CB704D148001}" presName="space" presStyleCnt="0"/>
      <dgm:spPr/>
    </dgm:pt>
    <dgm:pt modelId="{1D770846-6CA9-470A-999B-736EBE276325}" type="pres">
      <dgm:prSet presAssocID="{013BC762-CD9B-46C1-A977-CB704D148001}" presName="rect1" presStyleLbl="alignAcc1" presStyleIdx="0" presStyleCnt="1"/>
      <dgm:spPr/>
      <dgm:t>
        <a:bodyPr/>
        <a:lstStyle/>
        <a:p>
          <a:endParaRPr lang="sr-Cyrl-RS"/>
        </a:p>
      </dgm:t>
    </dgm:pt>
    <dgm:pt modelId="{6179A7F1-026E-4708-891D-01E31ED5B8A4}" type="pres">
      <dgm:prSet presAssocID="{013BC762-CD9B-46C1-A977-CB704D14800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DF29DE7C-EB3E-4968-80A1-8EF75B0E673C}" type="presOf" srcId="{013BC762-CD9B-46C1-A977-CB704D148001}" destId="{6179A7F1-026E-4708-891D-01E31ED5B8A4}" srcOrd="1" destOrd="0" presId="urn:microsoft.com/office/officeart/2005/8/layout/target3"/>
    <dgm:cxn modelId="{E3662AC8-CFB1-4ECC-9F9D-4B18E9CB05D8}" type="presOf" srcId="{013BC762-CD9B-46C1-A977-CB704D148001}" destId="{1D770846-6CA9-470A-999B-736EBE276325}" srcOrd="0" destOrd="0" presId="urn:microsoft.com/office/officeart/2005/8/layout/target3"/>
    <dgm:cxn modelId="{85819D45-FCB4-4709-AE6B-A22037A9BD6A}" type="presOf" srcId="{35398CEA-8B3B-4B6D-A982-49E8ADDF9E17}" destId="{646AA005-EB26-4D4B-AB95-859A1FEB015F}" srcOrd="0" destOrd="0" presId="urn:microsoft.com/office/officeart/2005/8/layout/target3"/>
    <dgm:cxn modelId="{71C1C1E1-E58C-4971-8DEC-8ECE5F633E58}" srcId="{35398CEA-8B3B-4B6D-A982-49E8ADDF9E17}" destId="{013BC762-CD9B-46C1-A977-CB704D148001}" srcOrd="0" destOrd="0" parTransId="{DAC5FC61-CC3C-488A-B291-4FF6EA9C3048}" sibTransId="{85C13968-B847-45B9-925D-D53E1571D8E8}"/>
    <dgm:cxn modelId="{FA2FC431-2E1A-4334-9C60-2F86E77DAE2D}" type="presParOf" srcId="{646AA005-EB26-4D4B-AB95-859A1FEB015F}" destId="{D8F66AC8-A439-4D6B-B78E-9EE77BB66E1F}" srcOrd="0" destOrd="0" presId="urn:microsoft.com/office/officeart/2005/8/layout/target3"/>
    <dgm:cxn modelId="{D8B388DB-EA5A-4475-B62F-33BC753B264E}" type="presParOf" srcId="{646AA005-EB26-4D4B-AB95-859A1FEB015F}" destId="{12E1BD6F-7DCB-49F0-8DD9-9432F5C328C1}" srcOrd="1" destOrd="0" presId="urn:microsoft.com/office/officeart/2005/8/layout/target3"/>
    <dgm:cxn modelId="{07680995-6652-469B-80B1-4FDE6F42C767}" type="presParOf" srcId="{646AA005-EB26-4D4B-AB95-859A1FEB015F}" destId="{1D770846-6CA9-470A-999B-736EBE276325}" srcOrd="2" destOrd="0" presId="urn:microsoft.com/office/officeart/2005/8/layout/target3"/>
    <dgm:cxn modelId="{525F8134-2509-4497-8CFF-6A673167DF04}" type="presParOf" srcId="{646AA005-EB26-4D4B-AB95-859A1FEB015F}" destId="{6179A7F1-026E-4708-891D-01E31ED5B8A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1745B7-2D15-40C8-8B92-E56558246A48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r-Cyrl-RS"/>
        </a:p>
      </dgm:t>
    </dgm:pt>
    <dgm:pt modelId="{56629D6E-734F-4023-B506-73779D4D39B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sr-Cyrl-RS" sz="3200" b="1" dirty="0" smtClean="0">
              <a:solidFill>
                <a:srgbClr val="00B0F0"/>
              </a:solidFill>
            </a:rPr>
            <a:t>Бесплатне књиге, леци, брошуре (на јавним мјестима –школе, трговима)</a:t>
          </a:r>
          <a:endParaRPr lang="sr-Cyrl-RS" sz="3200" b="1" dirty="0">
            <a:solidFill>
              <a:srgbClr val="00B0F0"/>
            </a:solidFill>
          </a:endParaRPr>
        </a:p>
      </dgm:t>
    </dgm:pt>
    <dgm:pt modelId="{5878260A-F8CE-4EDE-A5F4-C28CCA22900F}" type="parTrans" cxnId="{140716FC-465A-4B1A-AECA-5408A11233CB}">
      <dgm:prSet/>
      <dgm:spPr/>
      <dgm:t>
        <a:bodyPr/>
        <a:lstStyle/>
        <a:p>
          <a:endParaRPr lang="sr-Cyrl-RS"/>
        </a:p>
      </dgm:t>
    </dgm:pt>
    <dgm:pt modelId="{3DE49F50-D079-4864-9EEC-C7D59DD30F68}" type="sibTrans" cxnId="{140716FC-465A-4B1A-AECA-5408A11233CB}">
      <dgm:prSet/>
      <dgm:spPr/>
      <dgm:t>
        <a:bodyPr/>
        <a:lstStyle/>
        <a:p>
          <a:endParaRPr lang="sr-Cyrl-RS"/>
        </a:p>
      </dgm:t>
    </dgm:pt>
    <dgm:pt modelId="{AA7E3493-5A9B-4ED7-9F11-950FE555C7FC}">
      <dgm:prSet phldrT="[Текст]" custT="1"/>
      <dgm:spPr/>
      <dgm:t>
        <a:bodyPr/>
        <a:lstStyle/>
        <a:p>
          <a:r>
            <a:rPr lang="sr-Cyrl-RS" sz="3200" b="1" dirty="0" smtClean="0">
              <a:solidFill>
                <a:schemeClr val="tx1"/>
              </a:solidFill>
            </a:rPr>
            <a:t>Концерти, разни курсеви (плеса, страних језика, медитације)</a:t>
          </a:r>
          <a:endParaRPr lang="sr-Cyrl-RS" sz="3200" b="1" dirty="0">
            <a:solidFill>
              <a:schemeClr val="tx1"/>
            </a:solidFill>
          </a:endParaRPr>
        </a:p>
      </dgm:t>
    </dgm:pt>
    <dgm:pt modelId="{2D053B45-415D-4ABE-BD9D-22283CAF4A5F}" type="parTrans" cxnId="{67D07A92-8AE7-4158-8466-2CA3F85BB85B}">
      <dgm:prSet/>
      <dgm:spPr/>
      <dgm:t>
        <a:bodyPr/>
        <a:lstStyle/>
        <a:p>
          <a:endParaRPr lang="sr-Cyrl-RS"/>
        </a:p>
      </dgm:t>
    </dgm:pt>
    <dgm:pt modelId="{AEB1B0C5-A00D-4CCA-A5F6-89084170AC42}" type="sibTrans" cxnId="{67D07A92-8AE7-4158-8466-2CA3F85BB85B}">
      <dgm:prSet/>
      <dgm:spPr/>
      <dgm:t>
        <a:bodyPr/>
        <a:lstStyle/>
        <a:p>
          <a:endParaRPr lang="sr-Cyrl-RS"/>
        </a:p>
      </dgm:t>
    </dgm:pt>
    <dgm:pt modelId="{BAB48365-FFDC-468D-BF4C-77AB440C8A93}">
      <dgm:prSet phldrT="[Текст]" custT="1"/>
      <dgm:spPr/>
      <dgm:t>
        <a:bodyPr/>
        <a:lstStyle/>
        <a:p>
          <a:r>
            <a:rPr lang="sr-Cyrl-RS" sz="2800" b="1" dirty="0" smtClean="0">
              <a:solidFill>
                <a:srgbClr val="FFFF00"/>
              </a:solidFill>
            </a:rPr>
            <a:t>трибине, предавања, путовања, ТВ, огласи у новинама</a:t>
          </a:r>
          <a:endParaRPr lang="sr-Cyrl-RS" sz="2800" b="1" dirty="0">
            <a:solidFill>
              <a:srgbClr val="FFFF00"/>
            </a:solidFill>
          </a:endParaRPr>
        </a:p>
      </dgm:t>
    </dgm:pt>
    <dgm:pt modelId="{BCD2EEF3-727E-4481-906E-886BBAB6C478}" type="parTrans" cxnId="{966B3354-F3A4-4D9D-8533-F565B911F0FF}">
      <dgm:prSet/>
      <dgm:spPr/>
      <dgm:t>
        <a:bodyPr/>
        <a:lstStyle/>
        <a:p>
          <a:endParaRPr lang="sr-Cyrl-RS"/>
        </a:p>
      </dgm:t>
    </dgm:pt>
    <dgm:pt modelId="{559538B1-0918-4CD7-9066-1206CC445A41}" type="sibTrans" cxnId="{966B3354-F3A4-4D9D-8533-F565B911F0FF}">
      <dgm:prSet/>
      <dgm:spPr/>
      <dgm:t>
        <a:bodyPr/>
        <a:lstStyle/>
        <a:p>
          <a:endParaRPr lang="sr-Cyrl-RS"/>
        </a:p>
      </dgm:t>
    </dgm:pt>
    <dgm:pt modelId="{41927431-91B2-4A4C-B4E6-E7E2136B26D1}" type="pres">
      <dgm:prSet presAssocID="{D81745B7-2D15-40C8-8B92-E56558246A4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37B5B0D0-6DEF-4DB9-831D-609E8320E082}" type="pres">
      <dgm:prSet presAssocID="{56629D6E-734F-4023-B506-73779D4D39B8}" presName="parentLin" presStyleCnt="0"/>
      <dgm:spPr/>
    </dgm:pt>
    <dgm:pt modelId="{41957BCB-1F97-4C57-818F-6ABB04F5A254}" type="pres">
      <dgm:prSet presAssocID="{56629D6E-734F-4023-B506-73779D4D39B8}" presName="parentLeftMargin" presStyleLbl="node1" presStyleIdx="0" presStyleCnt="3"/>
      <dgm:spPr/>
      <dgm:t>
        <a:bodyPr/>
        <a:lstStyle/>
        <a:p>
          <a:endParaRPr lang="sr-Cyrl-RS"/>
        </a:p>
      </dgm:t>
    </dgm:pt>
    <dgm:pt modelId="{A59EB519-0EA0-4B6B-80D3-08F8CF6EFF2E}" type="pres">
      <dgm:prSet presAssocID="{56629D6E-734F-4023-B506-73779D4D39B8}" presName="parentText" presStyleLbl="node1" presStyleIdx="0" presStyleCnt="3" custScaleX="150037" custScaleY="171639">
        <dgm:presLayoutVars>
          <dgm:chMax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6B8FF13-F052-4B26-B2A8-A9629DC60552}" type="pres">
      <dgm:prSet presAssocID="{56629D6E-734F-4023-B506-73779D4D39B8}" presName="negativeSpace" presStyleCnt="0"/>
      <dgm:spPr/>
    </dgm:pt>
    <dgm:pt modelId="{3349352A-4C29-41BC-BFCE-92EEC1740812}" type="pres">
      <dgm:prSet presAssocID="{56629D6E-734F-4023-B506-73779D4D39B8}" presName="childText" presStyleLbl="conFgAcc1" presStyleIdx="0" presStyleCnt="3">
        <dgm:presLayoutVars>
          <dgm:bulletEnabled val="1"/>
        </dgm:presLayoutVars>
      </dgm:prSet>
      <dgm:spPr/>
    </dgm:pt>
    <dgm:pt modelId="{5A4F777D-3ED6-4715-A9A0-C8BB5A6457A5}" type="pres">
      <dgm:prSet presAssocID="{3DE49F50-D079-4864-9EEC-C7D59DD30F68}" presName="spaceBetweenRectangles" presStyleCnt="0"/>
      <dgm:spPr/>
    </dgm:pt>
    <dgm:pt modelId="{DCE8F28D-D41F-4B42-9993-84F1DF6B375C}" type="pres">
      <dgm:prSet presAssocID="{AA7E3493-5A9B-4ED7-9F11-950FE555C7FC}" presName="parentLin" presStyleCnt="0"/>
      <dgm:spPr/>
    </dgm:pt>
    <dgm:pt modelId="{F00D9CE3-B92D-47CB-AF54-FB74C14ACB63}" type="pres">
      <dgm:prSet presAssocID="{AA7E3493-5A9B-4ED7-9F11-950FE555C7FC}" presName="parentLeftMargin" presStyleLbl="node1" presStyleIdx="0" presStyleCnt="3"/>
      <dgm:spPr/>
      <dgm:t>
        <a:bodyPr/>
        <a:lstStyle/>
        <a:p>
          <a:endParaRPr lang="sr-Cyrl-RS"/>
        </a:p>
      </dgm:t>
    </dgm:pt>
    <dgm:pt modelId="{C966AB60-1910-4DEF-B904-612EF0D1FEBF}" type="pres">
      <dgm:prSet presAssocID="{AA7E3493-5A9B-4ED7-9F11-950FE555C7FC}" presName="parentText" presStyleLbl="node1" presStyleIdx="1" presStyleCnt="3" custScaleX="142857" custScaleY="166262">
        <dgm:presLayoutVars>
          <dgm:chMax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FAF3655-7EA7-4BBD-9DFE-563ADEA5DBAB}" type="pres">
      <dgm:prSet presAssocID="{AA7E3493-5A9B-4ED7-9F11-950FE555C7FC}" presName="negativeSpace" presStyleCnt="0"/>
      <dgm:spPr/>
    </dgm:pt>
    <dgm:pt modelId="{85FCF083-F01C-42BA-84C6-83D3B3702675}" type="pres">
      <dgm:prSet presAssocID="{AA7E3493-5A9B-4ED7-9F11-950FE555C7FC}" presName="childText" presStyleLbl="conFgAcc1" presStyleIdx="1" presStyleCnt="3">
        <dgm:presLayoutVars>
          <dgm:bulletEnabled val="1"/>
        </dgm:presLayoutVars>
      </dgm:prSet>
      <dgm:spPr/>
    </dgm:pt>
    <dgm:pt modelId="{10821CE6-610A-409F-9C10-2D2D59F1090A}" type="pres">
      <dgm:prSet presAssocID="{AEB1B0C5-A00D-4CCA-A5F6-89084170AC42}" presName="spaceBetweenRectangles" presStyleCnt="0"/>
      <dgm:spPr/>
    </dgm:pt>
    <dgm:pt modelId="{106AA72E-112B-409F-A58C-FAE69BE7680B}" type="pres">
      <dgm:prSet presAssocID="{BAB48365-FFDC-468D-BF4C-77AB440C8A93}" presName="parentLin" presStyleCnt="0"/>
      <dgm:spPr/>
    </dgm:pt>
    <dgm:pt modelId="{D7739392-14D1-42FF-931D-3115F31F731E}" type="pres">
      <dgm:prSet presAssocID="{BAB48365-FFDC-468D-BF4C-77AB440C8A93}" presName="parentLeftMargin" presStyleLbl="node1" presStyleIdx="1" presStyleCnt="3"/>
      <dgm:spPr/>
      <dgm:t>
        <a:bodyPr/>
        <a:lstStyle/>
        <a:p>
          <a:endParaRPr lang="sr-Cyrl-RS"/>
        </a:p>
      </dgm:t>
    </dgm:pt>
    <dgm:pt modelId="{3680422F-E1C0-4DFB-86C9-5251DBD0E46D}" type="pres">
      <dgm:prSet presAssocID="{BAB48365-FFDC-468D-BF4C-77AB440C8A93}" presName="parentText" presStyleLbl="node1" presStyleIdx="2" presStyleCnt="3" custScaleX="144145" custScaleY="164299">
        <dgm:presLayoutVars>
          <dgm:chMax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62AF192-B5F9-4DB1-AA5B-9C394D0698F3}" type="pres">
      <dgm:prSet presAssocID="{BAB48365-FFDC-468D-BF4C-77AB440C8A93}" presName="negativeSpace" presStyleCnt="0"/>
      <dgm:spPr/>
    </dgm:pt>
    <dgm:pt modelId="{5364CF47-9124-4D8B-899F-1BF0DF4D6EFF}" type="pres">
      <dgm:prSet presAssocID="{BAB48365-FFDC-468D-BF4C-77AB440C8A9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8A036F8-9187-4448-A70D-858A90649C82}" type="presOf" srcId="{BAB48365-FFDC-468D-BF4C-77AB440C8A93}" destId="{D7739392-14D1-42FF-931D-3115F31F731E}" srcOrd="0" destOrd="0" presId="urn:microsoft.com/office/officeart/2005/8/layout/list1"/>
    <dgm:cxn modelId="{5DEB5D4D-908E-42CC-83A1-4E6527AC818E}" type="presOf" srcId="{AA7E3493-5A9B-4ED7-9F11-950FE555C7FC}" destId="{F00D9CE3-B92D-47CB-AF54-FB74C14ACB63}" srcOrd="0" destOrd="0" presId="urn:microsoft.com/office/officeart/2005/8/layout/list1"/>
    <dgm:cxn modelId="{D88FB5BD-65A5-4EB0-B767-5AD5C3199B53}" type="presOf" srcId="{56629D6E-734F-4023-B506-73779D4D39B8}" destId="{A59EB519-0EA0-4B6B-80D3-08F8CF6EFF2E}" srcOrd="1" destOrd="0" presId="urn:microsoft.com/office/officeart/2005/8/layout/list1"/>
    <dgm:cxn modelId="{2474F7ED-90C2-4F41-8DF4-A9906F16E9C9}" type="presOf" srcId="{D81745B7-2D15-40C8-8B92-E56558246A48}" destId="{41927431-91B2-4A4C-B4E6-E7E2136B26D1}" srcOrd="0" destOrd="0" presId="urn:microsoft.com/office/officeart/2005/8/layout/list1"/>
    <dgm:cxn modelId="{02EB971D-FE72-4F14-88DF-46FB6B9112C1}" type="presOf" srcId="{BAB48365-FFDC-468D-BF4C-77AB440C8A93}" destId="{3680422F-E1C0-4DFB-86C9-5251DBD0E46D}" srcOrd="1" destOrd="0" presId="urn:microsoft.com/office/officeart/2005/8/layout/list1"/>
    <dgm:cxn modelId="{33B3C68B-1EDF-47B7-A94F-649343B0894A}" type="presOf" srcId="{56629D6E-734F-4023-B506-73779D4D39B8}" destId="{41957BCB-1F97-4C57-818F-6ABB04F5A254}" srcOrd="0" destOrd="0" presId="urn:microsoft.com/office/officeart/2005/8/layout/list1"/>
    <dgm:cxn modelId="{966B3354-F3A4-4D9D-8533-F565B911F0FF}" srcId="{D81745B7-2D15-40C8-8B92-E56558246A48}" destId="{BAB48365-FFDC-468D-BF4C-77AB440C8A93}" srcOrd="2" destOrd="0" parTransId="{BCD2EEF3-727E-4481-906E-886BBAB6C478}" sibTransId="{559538B1-0918-4CD7-9066-1206CC445A41}"/>
    <dgm:cxn modelId="{140716FC-465A-4B1A-AECA-5408A11233CB}" srcId="{D81745B7-2D15-40C8-8B92-E56558246A48}" destId="{56629D6E-734F-4023-B506-73779D4D39B8}" srcOrd="0" destOrd="0" parTransId="{5878260A-F8CE-4EDE-A5F4-C28CCA22900F}" sibTransId="{3DE49F50-D079-4864-9EEC-C7D59DD30F68}"/>
    <dgm:cxn modelId="{67D07A92-8AE7-4158-8466-2CA3F85BB85B}" srcId="{D81745B7-2D15-40C8-8B92-E56558246A48}" destId="{AA7E3493-5A9B-4ED7-9F11-950FE555C7FC}" srcOrd="1" destOrd="0" parTransId="{2D053B45-415D-4ABE-BD9D-22283CAF4A5F}" sibTransId="{AEB1B0C5-A00D-4CCA-A5F6-89084170AC42}"/>
    <dgm:cxn modelId="{C6BAC672-1517-4F7E-8E0D-DB6FF5DBE0AC}" type="presOf" srcId="{AA7E3493-5A9B-4ED7-9F11-950FE555C7FC}" destId="{C966AB60-1910-4DEF-B904-612EF0D1FEBF}" srcOrd="1" destOrd="0" presId="urn:microsoft.com/office/officeart/2005/8/layout/list1"/>
    <dgm:cxn modelId="{3378DBDB-CB40-4AE4-96A8-2B2D5E38CBF8}" type="presParOf" srcId="{41927431-91B2-4A4C-B4E6-E7E2136B26D1}" destId="{37B5B0D0-6DEF-4DB9-831D-609E8320E082}" srcOrd="0" destOrd="0" presId="urn:microsoft.com/office/officeart/2005/8/layout/list1"/>
    <dgm:cxn modelId="{84AF234B-2631-4A72-A3AD-49CC89D077FF}" type="presParOf" srcId="{37B5B0D0-6DEF-4DB9-831D-609E8320E082}" destId="{41957BCB-1F97-4C57-818F-6ABB04F5A254}" srcOrd="0" destOrd="0" presId="urn:microsoft.com/office/officeart/2005/8/layout/list1"/>
    <dgm:cxn modelId="{007D183F-DDAB-4F7B-A8D6-36F0A9867866}" type="presParOf" srcId="{37B5B0D0-6DEF-4DB9-831D-609E8320E082}" destId="{A59EB519-0EA0-4B6B-80D3-08F8CF6EFF2E}" srcOrd="1" destOrd="0" presId="urn:microsoft.com/office/officeart/2005/8/layout/list1"/>
    <dgm:cxn modelId="{609E5CEB-CB8E-4FA6-85CC-6AAA38C8FA81}" type="presParOf" srcId="{41927431-91B2-4A4C-B4E6-E7E2136B26D1}" destId="{16B8FF13-F052-4B26-B2A8-A9629DC60552}" srcOrd="1" destOrd="0" presId="urn:microsoft.com/office/officeart/2005/8/layout/list1"/>
    <dgm:cxn modelId="{473A3962-5FF6-48A2-BF35-0E6B0965ACC8}" type="presParOf" srcId="{41927431-91B2-4A4C-B4E6-E7E2136B26D1}" destId="{3349352A-4C29-41BC-BFCE-92EEC1740812}" srcOrd="2" destOrd="0" presId="urn:microsoft.com/office/officeart/2005/8/layout/list1"/>
    <dgm:cxn modelId="{43D40C54-1623-41A2-8E38-C3161BCE31E0}" type="presParOf" srcId="{41927431-91B2-4A4C-B4E6-E7E2136B26D1}" destId="{5A4F777D-3ED6-4715-A9A0-C8BB5A6457A5}" srcOrd="3" destOrd="0" presId="urn:microsoft.com/office/officeart/2005/8/layout/list1"/>
    <dgm:cxn modelId="{1E0222F0-E56F-471E-9AB5-6209A9BDE967}" type="presParOf" srcId="{41927431-91B2-4A4C-B4E6-E7E2136B26D1}" destId="{DCE8F28D-D41F-4B42-9993-84F1DF6B375C}" srcOrd="4" destOrd="0" presId="urn:microsoft.com/office/officeart/2005/8/layout/list1"/>
    <dgm:cxn modelId="{5AE5C75A-7BD8-49C3-8EA2-FACDD3C8696F}" type="presParOf" srcId="{DCE8F28D-D41F-4B42-9993-84F1DF6B375C}" destId="{F00D9CE3-B92D-47CB-AF54-FB74C14ACB63}" srcOrd="0" destOrd="0" presId="urn:microsoft.com/office/officeart/2005/8/layout/list1"/>
    <dgm:cxn modelId="{18311FAB-04CF-4342-9D84-3F1C61E11E22}" type="presParOf" srcId="{DCE8F28D-D41F-4B42-9993-84F1DF6B375C}" destId="{C966AB60-1910-4DEF-B904-612EF0D1FEBF}" srcOrd="1" destOrd="0" presId="urn:microsoft.com/office/officeart/2005/8/layout/list1"/>
    <dgm:cxn modelId="{6E95A268-9C72-4656-AD4B-F96723B39AD5}" type="presParOf" srcId="{41927431-91B2-4A4C-B4E6-E7E2136B26D1}" destId="{9FAF3655-7EA7-4BBD-9DFE-563ADEA5DBAB}" srcOrd="5" destOrd="0" presId="urn:microsoft.com/office/officeart/2005/8/layout/list1"/>
    <dgm:cxn modelId="{78963F5D-5EC1-47DF-903C-111A1BCA839A}" type="presParOf" srcId="{41927431-91B2-4A4C-B4E6-E7E2136B26D1}" destId="{85FCF083-F01C-42BA-84C6-83D3B3702675}" srcOrd="6" destOrd="0" presId="urn:microsoft.com/office/officeart/2005/8/layout/list1"/>
    <dgm:cxn modelId="{C06CF1A6-3DB6-43C0-B650-A274F763634E}" type="presParOf" srcId="{41927431-91B2-4A4C-B4E6-E7E2136B26D1}" destId="{10821CE6-610A-409F-9C10-2D2D59F1090A}" srcOrd="7" destOrd="0" presId="urn:microsoft.com/office/officeart/2005/8/layout/list1"/>
    <dgm:cxn modelId="{4FFE88B7-D2EE-4E4E-B9A5-C73BF4BB64BD}" type="presParOf" srcId="{41927431-91B2-4A4C-B4E6-E7E2136B26D1}" destId="{106AA72E-112B-409F-A58C-FAE69BE7680B}" srcOrd="8" destOrd="0" presId="urn:microsoft.com/office/officeart/2005/8/layout/list1"/>
    <dgm:cxn modelId="{B7F41900-F91F-4406-ACF8-643B3B1D88E5}" type="presParOf" srcId="{106AA72E-112B-409F-A58C-FAE69BE7680B}" destId="{D7739392-14D1-42FF-931D-3115F31F731E}" srcOrd="0" destOrd="0" presId="urn:microsoft.com/office/officeart/2005/8/layout/list1"/>
    <dgm:cxn modelId="{24DA967B-C0B9-4378-8501-21204EAF3845}" type="presParOf" srcId="{106AA72E-112B-409F-A58C-FAE69BE7680B}" destId="{3680422F-E1C0-4DFB-86C9-5251DBD0E46D}" srcOrd="1" destOrd="0" presId="urn:microsoft.com/office/officeart/2005/8/layout/list1"/>
    <dgm:cxn modelId="{840C8E34-3D37-41B3-B2F2-CD03CF24CDE9}" type="presParOf" srcId="{41927431-91B2-4A4C-B4E6-E7E2136B26D1}" destId="{362AF192-B5F9-4DB1-AA5B-9C394D0698F3}" srcOrd="9" destOrd="0" presId="urn:microsoft.com/office/officeart/2005/8/layout/list1"/>
    <dgm:cxn modelId="{874C0F9A-3C10-40F4-8616-5A2E9E986A2A}" type="presParOf" srcId="{41927431-91B2-4A4C-B4E6-E7E2136B26D1}" destId="{5364CF47-9124-4D8B-899F-1BF0DF4D6EF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04788" y="0"/>
            <a:ext cx="8782050" cy="6753225"/>
            <a:chOff x="129" y="0"/>
            <a:chExt cx="5532" cy="4254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>
                <a:gd name="T0" fmla="*/ 674 w 5532"/>
                <a:gd name="T1" fmla="*/ 2 h 3843"/>
                <a:gd name="T2" fmla="*/ 5531 w 5532"/>
                <a:gd name="T3" fmla="*/ 0 h 3843"/>
                <a:gd name="T4" fmla="*/ 5531 w 5532"/>
                <a:gd name="T5" fmla="*/ 3832 h 3843"/>
                <a:gd name="T6" fmla="*/ 0 w 5532"/>
                <a:gd name="T7" fmla="*/ 3842 h 3843"/>
                <a:gd name="T8" fmla="*/ 6 w 5532"/>
                <a:gd name="T9" fmla="*/ 580 h 3843"/>
                <a:gd name="T10" fmla="*/ 14 w 5532"/>
                <a:gd name="T11" fmla="*/ 547 h 3843"/>
                <a:gd name="T12" fmla="*/ 25 w 5532"/>
                <a:gd name="T13" fmla="*/ 504 h 3843"/>
                <a:gd name="T14" fmla="*/ 36 w 5532"/>
                <a:gd name="T15" fmla="*/ 473 h 3843"/>
                <a:gd name="T16" fmla="*/ 51 w 5532"/>
                <a:gd name="T17" fmla="*/ 458 h 3843"/>
                <a:gd name="T18" fmla="*/ 64 w 5532"/>
                <a:gd name="T19" fmla="*/ 448 h 3843"/>
                <a:gd name="T20" fmla="*/ 656 w 5532"/>
                <a:gd name="T21" fmla="*/ 5 h 3843"/>
                <a:gd name="T22" fmla="*/ 674 w 5532"/>
                <a:gd name="T23" fmla="*/ 2 h 3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sr-Cyrl-RS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3080" name="Oval 8"/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3081" name="Oval 9"/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>
                  <a:gd name="T0" fmla="*/ 278 w 279"/>
                  <a:gd name="T1" fmla="*/ 65 h 82"/>
                  <a:gd name="T2" fmla="*/ 271 w 279"/>
                  <a:gd name="T3" fmla="*/ 49 h 82"/>
                  <a:gd name="T4" fmla="*/ 254 w 279"/>
                  <a:gd name="T5" fmla="*/ 32 h 82"/>
                  <a:gd name="T6" fmla="*/ 232 w 279"/>
                  <a:gd name="T7" fmla="*/ 20 h 82"/>
                  <a:gd name="T8" fmla="*/ 203 w 279"/>
                  <a:gd name="T9" fmla="*/ 7 h 82"/>
                  <a:gd name="T10" fmla="*/ 168 w 279"/>
                  <a:gd name="T11" fmla="*/ 0 h 82"/>
                  <a:gd name="T12" fmla="*/ 127 w 279"/>
                  <a:gd name="T13" fmla="*/ 0 h 82"/>
                  <a:gd name="T14" fmla="*/ 95 w 279"/>
                  <a:gd name="T15" fmla="*/ 3 h 82"/>
                  <a:gd name="T16" fmla="*/ 63 w 279"/>
                  <a:gd name="T17" fmla="*/ 14 h 82"/>
                  <a:gd name="T18" fmla="*/ 41 w 279"/>
                  <a:gd name="T19" fmla="*/ 29 h 82"/>
                  <a:gd name="T20" fmla="*/ 21 w 279"/>
                  <a:gd name="T21" fmla="*/ 43 h 82"/>
                  <a:gd name="T22" fmla="*/ 5 w 279"/>
                  <a:gd name="T23" fmla="*/ 62 h 82"/>
                  <a:gd name="T24" fmla="*/ 0 w 279"/>
                  <a:gd name="T25" fmla="*/ 71 h 82"/>
                  <a:gd name="T26" fmla="*/ 1 w 279"/>
                  <a:gd name="T27" fmla="*/ 81 h 82"/>
                  <a:gd name="T28" fmla="*/ 14 w 279"/>
                  <a:gd name="T29" fmla="*/ 62 h 82"/>
                  <a:gd name="T30" fmla="*/ 28 w 279"/>
                  <a:gd name="T31" fmla="*/ 51 h 82"/>
                  <a:gd name="T32" fmla="*/ 55 w 279"/>
                  <a:gd name="T33" fmla="*/ 33 h 82"/>
                  <a:gd name="T34" fmla="*/ 78 w 279"/>
                  <a:gd name="T35" fmla="*/ 23 h 82"/>
                  <a:gd name="T36" fmla="*/ 105 w 279"/>
                  <a:gd name="T37" fmla="*/ 14 h 82"/>
                  <a:gd name="T38" fmla="*/ 131 w 279"/>
                  <a:gd name="T39" fmla="*/ 11 h 82"/>
                  <a:gd name="T40" fmla="*/ 147 w 279"/>
                  <a:gd name="T41" fmla="*/ 11 h 82"/>
                  <a:gd name="T42" fmla="*/ 167 w 279"/>
                  <a:gd name="T43" fmla="*/ 13 h 82"/>
                  <a:gd name="T44" fmla="*/ 186 w 279"/>
                  <a:gd name="T45" fmla="*/ 14 h 82"/>
                  <a:gd name="T46" fmla="*/ 206 w 279"/>
                  <a:gd name="T47" fmla="*/ 20 h 82"/>
                  <a:gd name="T48" fmla="*/ 239 w 279"/>
                  <a:gd name="T49" fmla="*/ 35 h 82"/>
                  <a:gd name="T50" fmla="*/ 255 w 279"/>
                  <a:gd name="T51" fmla="*/ 49 h 82"/>
                  <a:gd name="T52" fmla="*/ 278 w 279"/>
                  <a:gd name="T53" fmla="*/ 65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3083" name="Oval 11"/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3084" name="Oval 12" descr="Walnut"/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>
                  <a:gd name="T0" fmla="*/ 10 w 1358"/>
                  <a:gd name="T1" fmla="*/ 345 h 356"/>
                  <a:gd name="T2" fmla="*/ 28 w 1358"/>
                  <a:gd name="T3" fmla="*/ 351 h 356"/>
                  <a:gd name="T4" fmla="*/ 1357 w 1358"/>
                  <a:gd name="T5" fmla="*/ 355 h 356"/>
                  <a:gd name="T6" fmla="*/ 1357 w 1358"/>
                  <a:gd name="T7" fmla="*/ 279 h 356"/>
                  <a:gd name="T8" fmla="*/ 1351 w 1358"/>
                  <a:gd name="T9" fmla="*/ 248 h 356"/>
                  <a:gd name="T10" fmla="*/ 1338 w 1358"/>
                  <a:gd name="T11" fmla="*/ 220 h 356"/>
                  <a:gd name="T12" fmla="*/ 1324 w 1358"/>
                  <a:gd name="T13" fmla="*/ 192 h 356"/>
                  <a:gd name="T14" fmla="*/ 1282 w 1358"/>
                  <a:gd name="T15" fmla="*/ 147 h 356"/>
                  <a:gd name="T16" fmla="*/ 1214 w 1358"/>
                  <a:gd name="T17" fmla="*/ 119 h 356"/>
                  <a:gd name="T18" fmla="*/ 1141 w 1358"/>
                  <a:gd name="T19" fmla="*/ 106 h 356"/>
                  <a:gd name="T20" fmla="*/ 1073 w 1358"/>
                  <a:gd name="T21" fmla="*/ 96 h 356"/>
                  <a:gd name="T22" fmla="*/ 996 w 1358"/>
                  <a:gd name="T23" fmla="*/ 87 h 356"/>
                  <a:gd name="T24" fmla="*/ 906 w 1358"/>
                  <a:gd name="T25" fmla="*/ 81 h 356"/>
                  <a:gd name="T26" fmla="*/ 782 w 1358"/>
                  <a:gd name="T27" fmla="*/ 69 h 356"/>
                  <a:gd name="T28" fmla="*/ 817 w 1358"/>
                  <a:gd name="T29" fmla="*/ 22 h 356"/>
                  <a:gd name="T30" fmla="*/ 823 w 1358"/>
                  <a:gd name="T31" fmla="*/ 2 h 356"/>
                  <a:gd name="T32" fmla="*/ 795 w 1358"/>
                  <a:gd name="T33" fmla="*/ 28 h 356"/>
                  <a:gd name="T34" fmla="*/ 779 w 1358"/>
                  <a:gd name="T35" fmla="*/ 41 h 356"/>
                  <a:gd name="T36" fmla="*/ 762 w 1358"/>
                  <a:gd name="T37" fmla="*/ 57 h 356"/>
                  <a:gd name="T38" fmla="*/ 746 w 1358"/>
                  <a:gd name="T39" fmla="*/ 62 h 356"/>
                  <a:gd name="T40" fmla="*/ 714 w 1358"/>
                  <a:gd name="T41" fmla="*/ 71 h 356"/>
                  <a:gd name="T42" fmla="*/ 661 w 1358"/>
                  <a:gd name="T43" fmla="*/ 72 h 356"/>
                  <a:gd name="T44" fmla="*/ 612 w 1358"/>
                  <a:gd name="T45" fmla="*/ 70 h 356"/>
                  <a:gd name="T46" fmla="*/ 587 w 1358"/>
                  <a:gd name="T47" fmla="*/ 57 h 356"/>
                  <a:gd name="T48" fmla="*/ 571 w 1358"/>
                  <a:gd name="T49" fmla="*/ 46 h 356"/>
                  <a:gd name="T50" fmla="*/ 548 w 1358"/>
                  <a:gd name="T51" fmla="*/ 28 h 356"/>
                  <a:gd name="T52" fmla="*/ 519 w 1358"/>
                  <a:gd name="T53" fmla="*/ 0 h 356"/>
                  <a:gd name="T54" fmla="*/ 527 w 1358"/>
                  <a:gd name="T55" fmla="*/ 24 h 356"/>
                  <a:gd name="T56" fmla="*/ 539 w 1358"/>
                  <a:gd name="T57" fmla="*/ 64 h 356"/>
                  <a:gd name="T58" fmla="*/ 525 w 1358"/>
                  <a:gd name="T59" fmla="*/ 72 h 356"/>
                  <a:gd name="T60" fmla="*/ 379 w 1358"/>
                  <a:gd name="T61" fmla="*/ 80 h 356"/>
                  <a:gd name="T62" fmla="*/ 259 w 1358"/>
                  <a:gd name="T63" fmla="*/ 96 h 356"/>
                  <a:gd name="T64" fmla="*/ 190 w 1358"/>
                  <a:gd name="T65" fmla="*/ 106 h 356"/>
                  <a:gd name="T66" fmla="*/ 123 w 1358"/>
                  <a:gd name="T67" fmla="*/ 119 h 356"/>
                  <a:gd name="T68" fmla="*/ 94 w 1358"/>
                  <a:gd name="T69" fmla="*/ 129 h 356"/>
                  <a:gd name="T70" fmla="*/ 72 w 1358"/>
                  <a:gd name="T71" fmla="*/ 144 h 356"/>
                  <a:gd name="T72" fmla="*/ 43 w 1358"/>
                  <a:gd name="T73" fmla="*/ 171 h 356"/>
                  <a:gd name="T74" fmla="*/ 24 w 1358"/>
                  <a:gd name="T75" fmla="*/ 202 h 356"/>
                  <a:gd name="T76" fmla="*/ 11 w 1358"/>
                  <a:gd name="T77" fmla="*/ 239 h 356"/>
                  <a:gd name="T78" fmla="*/ 4 w 1358"/>
                  <a:gd name="T79" fmla="*/ 267 h 356"/>
                  <a:gd name="T80" fmla="*/ 1 w 1358"/>
                  <a:gd name="T81" fmla="*/ 299 h 356"/>
                  <a:gd name="T82" fmla="*/ 0 w 1358"/>
                  <a:gd name="T83" fmla="*/ 320 h 356"/>
                  <a:gd name="T84" fmla="*/ 10 w 1358"/>
                  <a:gd name="T85" fmla="*/ 345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>
                  <a:gd name="T0" fmla="*/ 0 w 536"/>
                  <a:gd name="T1" fmla="*/ 183 h 184"/>
                  <a:gd name="T2" fmla="*/ 7 w 536"/>
                  <a:gd name="T3" fmla="*/ 153 h 184"/>
                  <a:gd name="T4" fmla="*/ 17 w 536"/>
                  <a:gd name="T5" fmla="*/ 133 h 184"/>
                  <a:gd name="T6" fmla="*/ 49 w 536"/>
                  <a:gd name="T7" fmla="*/ 110 h 184"/>
                  <a:gd name="T8" fmla="*/ 105 w 536"/>
                  <a:gd name="T9" fmla="*/ 88 h 184"/>
                  <a:gd name="T10" fmla="*/ 147 w 536"/>
                  <a:gd name="T11" fmla="*/ 82 h 184"/>
                  <a:gd name="T12" fmla="*/ 182 w 536"/>
                  <a:gd name="T13" fmla="*/ 74 h 184"/>
                  <a:gd name="T14" fmla="*/ 237 w 536"/>
                  <a:gd name="T15" fmla="*/ 69 h 184"/>
                  <a:gd name="T16" fmla="*/ 279 w 536"/>
                  <a:gd name="T17" fmla="*/ 61 h 184"/>
                  <a:gd name="T18" fmla="*/ 320 w 536"/>
                  <a:gd name="T19" fmla="*/ 54 h 184"/>
                  <a:gd name="T20" fmla="*/ 359 w 536"/>
                  <a:gd name="T21" fmla="*/ 49 h 184"/>
                  <a:gd name="T22" fmla="*/ 405 w 536"/>
                  <a:gd name="T23" fmla="*/ 43 h 184"/>
                  <a:gd name="T24" fmla="*/ 473 w 536"/>
                  <a:gd name="T25" fmla="*/ 42 h 184"/>
                  <a:gd name="T26" fmla="*/ 470 w 536"/>
                  <a:gd name="T27" fmla="*/ 44 h 184"/>
                  <a:gd name="T28" fmla="*/ 506 w 536"/>
                  <a:gd name="T29" fmla="*/ 41 h 184"/>
                  <a:gd name="T30" fmla="*/ 518 w 536"/>
                  <a:gd name="T31" fmla="*/ 27 h 184"/>
                  <a:gd name="T32" fmla="*/ 513 w 536"/>
                  <a:gd name="T33" fmla="*/ 0 h 184"/>
                  <a:gd name="T34" fmla="*/ 533 w 536"/>
                  <a:gd name="T35" fmla="*/ 23 h 184"/>
                  <a:gd name="T36" fmla="*/ 535 w 536"/>
                  <a:gd name="T37" fmla="*/ 39 h 184"/>
                  <a:gd name="T38" fmla="*/ 513 w 536"/>
                  <a:gd name="T39" fmla="*/ 52 h 184"/>
                  <a:gd name="T40" fmla="*/ 470 w 536"/>
                  <a:gd name="T41" fmla="*/ 57 h 184"/>
                  <a:gd name="T42" fmla="*/ 399 w 536"/>
                  <a:gd name="T43" fmla="*/ 61 h 184"/>
                  <a:gd name="T44" fmla="*/ 323 w 536"/>
                  <a:gd name="T45" fmla="*/ 70 h 184"/>
                  <a:gd name="T46" fmla="*/ 263 w 536"/>
                  <a:gd name="T47" fmla="*/ 80 h 184"/>
                  <a:gd name="T48" fmla="*/ 193 w 536"/>
                  <a:gd name="T49" fmla="*/ 90 h 184"/>
                  <a:gd name="T50" fmla="*/ 135 w 536"/>
                  <a:gd name="T51" fmla="*/ 99 h 184"/>
                  <a:gd name="T52" fmla="*/ 92 w 536"/>
                  <a:gd name="T53" fmla="*/ 109 h 184"/>
                  <a:gd name="T54" fmla="*/ 56 w 536"/>
                  <a:gd name="T55" fmla="*/ 128 h 184"/>
                  <a:gd name="T56" fmla="*/ 30 w 536"/>
                  <a:gd name="T57" fmla="*/ 140 h 184"/>
                  <a:gd name="T58" fmla="*/ 15 w 536"/>
                  <a:gd name="T59" fmla="*/ 164 h 184"/>
                  <a:gd name="T60" fmla="*/ 0 w 536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>
                  <a:gd name="T0" fmla="*/ 0 w 1326"/>
                  <a:gd name="T1" fmla="*/ 10 h 40"/>
                  <a:gd name="T2" fmla="*/ 17 w 1326"/>
                  <a:gd name="T3" fmla="*/ 30 h 40"/>
                  <a:gd name="T4" fmla="*/ 114 w 1326"/>
                  <a:gd name="T5" fmla="*/ 37 h 40"/>
                  <a:gd name="T6" fmla="*/ 381 w 1326"/>
                  <a:gd name="T7" fmla="*/ 36 h 40"/>
                  <a:gd name="T8" fmla="*/ 438 w 1326"/>
                  <a:gd name="T9" fmla="*/ 37 h 40"/>
                  <a:gd name="T10" fmla="*/ 480 w 1326"/>
                  <a:gd name="T11" fmla="*/ 38 h 40"/>
                  <a:gd name="T12" fmla="*/ 578 w 1326"/>
                  <a:gd name="T13" fmla="*/ 38 h 40"/>
                  <a:gd name="T14" fmla="*/ 686 w 1326"/>
                  <a:gd name="T15" fmla="*/ 36 h 40"/>
                  <a:gd name="T16" fmla="*/ 724 w 1326"/>
                  <a:gd name="T17" fmla="*/ 36 h 40"/>
                  <a:gd name="T18" fmla="*/ 819 w 1326"/>
                  <a:gd name="T19" fmla="*/ 38 h 40"/>
                  <a:gd name="T20" fmla="*/ 859 w 1326"/>
                  <a:gd name="T21" fmla="*/ 39 h 40"/>
                  <a:gd name="T22" fmla="*/ 888 w 1326"/>
                  <a:gd name="T23" fmla="*/ 38 h 40"/>
                  <a:gd name="T24" fmla="*/ 962 w 1326"/>
                  <a:gd name="T25" fmla="*/ 36 h 40"/>
                  <a:gd name="T26" fmla="*/ 1004 w 1326"/>
                  <a:gd name="T27" fmla="*/ 38 h 40"/>
                  <a:gd name="T28" fmla="*/ 1045 w 1326"/>
                  <a:gd name="T29" fmla="*/ 37 h 40"/>
                  <a:gd name="T30" fmla="*/ 1072 w 1326"/>
                  <a:gd name="T31" fmla="*/ 36 h 40"/>
                  <a:gd name="T32" fmla="*/ 1119 w 1326"/>
                  <a:gd name="T33" fmla="*/ 36 h 40"/>
                  <a:gd name="T34" fmla="*/ 1145 w 1326"/>
                  <a:gd name="T35" fmla="*/ 37 h 40"/>
                  <a:gd name="T36" fmla="*/ 1171 w 1326"/>
                  <a:gd name="T37" fmla="*/ 38 h 40"/>
                  <a:gd name="T38" fmla="*/ 1233 w 1326"/>
                  <a:gd name="T39" fmla="*/ 37 h 40"/>
                  <a:gd name="T40" fmla="*/ 1257 w 1326"/>
                  <a:gd name="T41" fmla="*/ 37 h 40"/>
                  <a:gd name="T42" fmla="*/ 1325 w 1326"/>
                  <a:gd name="T43" fmla="*/ 32 h 40"/>
                  <a:gd name="T44" fmla="*/ 1291 w 1326"/>
                  <a:gd name="T45" fmla="*/ 22 h 40"/>
                  <a:gd name="T46" fmla="*/ 1271 w 1326"/>
                  <a:gd name="T47" fmla="*/ 22 h 40"/>
                  <a:gd name="T48" fmla="*/ 1249 w 1326"/>
                  <a:gd name="T49" fmla="*/ 23 h 40"/>
                  <a:gd name="T50" fmla="*/ 1081 w 1326"/>
                  <a:gd name="T51" fmla="*/ 15 h 40"/>
                  <a:gd name="T52" fmla="*/ 1015 w 1326"/>
                  <a:gd name="T53" fmla="*/ 17 h 40"/>
                  <a:gd name="T54" fmla="*/ 943 w 1326"/>
                  <a:gd name="T55" fmla="*/ 21 h 40"/>
                  <a:gd name="T56" fmla="*/ 874 w 1326"/>
                  <a:gd name="T57" fmla="*/ 20 h 40"/>
                  <a:gd name="T58" fmla="*/ 819 w 1326"/>
                  <a:gd name="T59" fmla="*/ 18 h 40"/>
                  <a:gd name="T60" fmla="*/ 732 w 1326"/>
                  <a:gd name="T61" fmla="*/ 19 h 40"/>
                  <a:gd name="T62" fmla="*/ 683 w 1326"/>
                  <a:gd name="T63" fmla="*/ 20 h 40"/>
                  <a:gd name="T64" fmla="*/ 655 w 1326"/>
                  <a:gd name="T65" fmla="*/ 21 h 40"/>
                  <a:gd name="T66" fmla="*/ 605 w 1326"/>
                  <a:gd name="T67" fmla="*/ 22 h 40"/>
                  <a:gd name="T68" fmla="*/ 553 w 1326"/>
                  <a:gd name="T69" fmla="*/ 20 h 40"/>
                  <a:gd name="T70" fmla="*/ 524 w 1326"/>
                  <a:gd name="T71" fmla="*/ 19 h 40"/>
                  <a:gd name="T72" fmla="*/ 462 w 1326"/>
                  <a:gd name="T73" fmla="*/ 17 h 40"/>
                  <a:gd name="T74" fmla="*/ 436 w 1326"/>
                  <a:gd name="T75" fmla="*/ 18 h 40"/>
                  <a:gd name="T76" fmla="*/ 378 w 1326"/>
                  <a:gd name="T77" fmla="*/ 21 h 40"/>
                  <a:gd name="T78" fmla="*/ 340 w 1326"/>
                  <a:gd name="T79" fmla="*/ 23 h 40"/>
                  <a:gd name="T80" fmla="*/ 302 w 1326"/>
                  <a:gd name="T81" fmla="*/ 24 h 40"/>
                  <a:gd name="T82" fmla="*/ 258 w 1326"/>
                  <a:gd name="T83" fmla="*/ 22 h 40"/>
                  <a:gd name="T84" fmla="*/ 205 w 1326"/>
                  <a:gd name="T85" fmla="*/ 20 h 40"/>
                  <a:gd name="T86" fmla="*/ 147 w 1326"/>
                  <a:gd name="T87" fmla="*/ 23 h 40"/>
                  <a:gd name="T88" fmla="*/ 133 w 1326"/>
                  <a:gd name="T89" fmla="*/ 23 h 40"/>
                  <a:gd name="T90" fmla="*/ 82 w 1326"/>
                  <a:gd name="T91" fmla="*/ 20 h 40"/>
                  <a:gd name="T92" fmla="*/ 53 w 1326"/>
                  <a:gd name="T93" fmla="*/ 19 h 40"/>
                  <a:gd name="T94" fmla="*/ 38 w 1326"/>
                  <a:gd name="T95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>
                  <a:gd name="T0" fmla="*/ 73 w 1300"/>
                  <a:gd name="T1" fmla="*/ 142 h 224"/>
                  <a:gd name="T2" fmla="*/ 40 w 1300"/>
                  <a:gd name="T3" fmla="*/ 164 h 224"/>
                  <a:gd name="T4" fmla="*/ 5 w 1300"/>
                  <a:gd name="T5" fmla="*/ 178 h 224"/>
                  <a:gd name="T6" fmla="*/ 11 w 1300"/>
                  <a:gd name="T7" fmla="*/ 203 h 224"/>
                  <a:gd name="T8" fmla="*/ 54 w 1300"/>
                  <a:gd name="T9" fmla="*/ 212 h 224"/>
                  <a:gd name="T10" fmla="*/ 172 w 1300"/>
                  <a:gd name="T11" fmla="*/ 215 h 224"/>
                  <a:gd name="T12" fmla="*/ 420 w 1300"/>
                  <a:gd name="T13" fmla="*/ 210 h 224"/>
                  <a:gd name="T14" fmla="*/ 473 w 1300"/>
                  <a:gd name="T15" fmla="*/ 213 h 224"/>
                  <a:gd name="T16" fmla="*/ 512 w 1300"/>
                  <a:gd name="T17" fmla="*/ 218 h 224"/>
                  <a:gd name="T18" fmla="*/ 603 w 1300"/>
                  <a:gd name="T19" fmla="*/ 218 h 224"/>
                  <a:gd name="T20" fmla="*/ 703 w 1300"/>
                  <a:gd name="T21" fmla="*/ 210 h 224"/>
                  <a:gd name="T22" fmla="*/ 738 w 1300"/>
                  <a:gd name="T23" fmla="*/ 210 h 224"/>
                  <a:gd name="T24" fmla="*/ 827 w 1300"/>
                  <a:gd name="T25" fmla="*/ 219 h 224"/>
                  <a:gd name="T26" fmla="*/ 864 w 1300"/>
                  <a:gd name="T27" fmla="*/ 223 h 224"/>
                  <a:gd name="T28" fmla="*/ 891 w 1300"/>
                  <a:gd name="T29" fmla="*/ 218 h 224"/>
                  <a:gd name="T30" fmla="*/ 960 w 1300"/>
                  <a:gd name="T31" fmla="*/ 210 h 224"/>
                  <a:gd name="T32" fmla="*/ 999 w 1300"/>
                  <a:gd name="T33" fmla="*/ 218 h 224"/>
                  <a:gd name="T34" fmla="*/ 1037 w 1300"/>
                  <a:gd name="T35" fmla="*/ 213 h 224"/>
                  <a:gd name="T36" fmla="*/ 1062 w 1300"/>
                  <a:gd name="T37" fmla="*/ 210 h 224"/>
                  <a:gd name="T38" fmla="*/ 1105 w 1300"/>
                  <a:gd name="T39" fmla="*/ 210 h 224"/>
                  <a:gd name="T40" fmla="*/ 1129 w 1300"/>
                  <a:gd name="T41" fmla="*/ 215 h 224"/>
                  <a:gd name="T42" fmla="*/ 1154 w 1300"/>
                  <a:gd name="T43" fmla="*/ 219 h 224"/>
                  <a:gd name="T44" fmla="*/ 1211 w 1300"/>
                  <a:gd name="T45" fmla="*/ 213 h 224"/>
                  <a:gd name="T46" fmla="*/ 1233 w 1300"/>
                  <a:gd name="T47" fmla="*/ 215 h 224"/>
                  <a:gd name="T48" fmla="*/ 1299 w 1300"/>
                  <a:gd name="T49" fmla="*/ 212 h 224"/>
                  <a:gd name="T50" fmla="*/ 1283 w 1300"/>
                  <a:gd name="T51" fmla="*/ 169 h 224"/>
                  <a:gd name="T52" fmla="*/ 1246 w 1300"/>
                  <a:gd name="T53" fmla="*/ 140 h 224"/>
                  <a:gd name="T54" fmla="*/ 1226 w 1300"/>
                  <a:gd name="T55" fmla="*/ 145 h 224"/>
                  <a:gd name="T56" fmla="*/ 1119 w 1300"/>
                  <a:gd name="T57" fmla="*/ 117 h 224"/>
                  <a:gd name="T58" fmla="*/ 1070 w 1300"/>
                  <a:gd name="T59" fmla="*/ 103 h 224"/>
                  <a:gd name="T60" fmla="*/ 1008 w 1300"/>
                  <a:gd name="T61" fmla="*/ 113 h 224"/>
                  <a:gd name="T62" fmla="*/ 942 w 1300"/>
                  <a:gd name="T63" fmla="*/ 132 h 224"/>
                  <a:gd name="T64" fmla="*/ 878 w 1300"/>
                  <a:gd name="T65" fmla="*/ 126 h 224"/>
                  <a:gd name="T66" fmla="*/ 827 w 1300"/>
                  <a:gd name="T67" fmla="*/ 117 h 224"/>
                  <a:gd name="T68" fmla="*/ 761 w 1300"/>
                  <a:gd name="T69" fmla="*/ 99 h 224"/>
                  <a:gd name="T70" fmla="*/ 721 w 1300"/>
                  <a:gd name="T71" fmla="*/ 80 h 224"/>
                  <a:gd name="T72" fmla="*/ 695 w 1300"/>
                  <a:gd name="T73" fmla="*/ 38 h 224"/>
                  <a:gd name="T74" fmla="*/ 687 w 1300"/>
                  <a:gd name="T75" fmla="*/ 25 h 224"/>
                  <a:gd name="T76" fmla="*/ 614 w 1300"/>
                  <a:gd name="T77" fmla="*/ 25 h 224"/>
                  <a:gd name="T78" fmla="*/ 537 w 1300"/>
                  <a:gd name="T79" fmla="*/ 0 h 224"/>
                  <a:gd name="T80" fmla="*/ 575 w 1300"/>
                  <a:gd name="T81" fmla="*/ 51 h 224"/>
                  <a:gd name="T82" fmla="*/ 560 w 1300"/>
                  <a:gd name="T83" fmla="*/ 87 h 224"/>
                  <a:gd name="T84" fmla="*/ 503 w 1300"/>
                  <a:gd name="T85" fmla="*/ 96 h 224"/>
                  <a:gd name="T86" fmla="*/ 451 w 1300"/>
                  <a:gd name="T87" fmla="*/ 106 h 224"/>
                  <a:gd name="T88" fmla="*/ 389 w 1300"/>
                  <a:gd name="T89" fmla="*/ 129 h 224"/>
                  <a:gd name="T90" fmla="*/ 331 w 1300"/>
                  <a:gd name="T91" fmla="*/ 122 h 224"/>
                  <a:gd name="T92" fmla="*/ 288 w 1300"/>
                  <a:gd name="T93" fmla="*/ 128 h 224"/>
                  <a:gd name="T94" fmla="*/ 233 w 1300"/>
                  <a:gd name="T95" fmla="*/ 131 h 224"/>
                  <a:gd name="T96" fmla="*/ 197 w 1300"/>
                  <a:gd name="T97" fmla="*/ 142 h 224"/>
                  <a:gd name="T98" fmla="*/ 158 w 1300"/>
                  <a:gd name="T99" fmla="*/ 132 h 224"/>
                  <a:gd name="T100" fmla="*/ 118 w 1300"/>
                  <a:gd name="T101" fmla="*/ 13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>
                  <a:gd name="T0" fmla="*/ 558 w 559"/>
                  <a:gd name="T1" fmla="*/ 183 h 184"/>
                  <a:gd name="T2" fmla="*/ 550 w 559"/>
                  <a:gd name="T3" fmla="*/ 153 h 184"/>
                  <a:gd name="T4" fmla="*/ 539 w 559"/>
                  <a:gd name="T5" fmla="*/ 133 h 184"/>
                  <a:gd name="T6" fmla="*/ 505 w 559"/>
                  <a:gd name="T7" fmla="*/ 111 h 184"/>
                  <a:gd name="T8" fmla="*/ 447 w 559"/>
                  <a:gd name="T9" fmla="*/ 88 h 184"/>
                  <a:gd name="T10" fmla="*/ 404 w 559"/>
                  <a:gd name="T11" fmla="*/ 81 h 184"/>
                  <a:gd name="T12" fmla="*/ 367 w 559"/>
                  <a:gd name="T13" fmla="*/ 74 h 184"/>
                  <a:gd name="T14" fmla="*/ 310 w 559"/>
                  <a:gd name="T15" fmla="*/ 69 h 184"/>
                  <a:gd name="T16" fmla="*/ 265 w 559"/>
                  <a:gd name="T17" fmla="*/ 60 h 184"/>
                  <a:gd name="T18" fmla="*/ 224 w 559"/>
                  <a:gd name="T19" fmla="*/ 54 h 184"/>
                  <a:gd name="T20" fmla="*/ 182 w 559"/>
                  <a:gd name="T21" fmla="*/ 49 h 184"/>
                  <a:gd name="T22" fmla="*/ 134 w 559"/>
                  <a:gd name="T23" fmla="*/ 43 h 184"/>
                  <a:gd name="T24" fmla="*/ 64 w 559"/>
                  <a:gd name="T25" fmla="*/ 42 h 184"/>
                  <a:gd name="T26" fmla="*/ 66 w 559"/>
                  <a:gd name="T27" fmla="*/ 44 h 184"/>
                  <a:gd name="T28" fmla="*/ 29 w 559"/>
                  <a:gd name="T29" fmla="*/ 41 h 184"/>
                  <a:gd name="T30" fmla="*/ 17 w 559"/>
                  <a:gd name="T31" fmla="*/ 27 h 184"/>
                  <a:gd name="T32" fmla="*/ 21 w 559"/>
                  <a:gd name="T33" fmla="*/ 0 h 184"/>
                  <a:gd name="T34" fmla="*/ 1 w 559"/>
                  <a:gd name="T35" fmla="*/ 24 h 184"/>
                  <a:gd name="T36" fmla="*/ 0 w 559"/>
                  <a:gd name="T37" fmla="*/ 40 h 184"/>
                  <a:gd name="T38" fmla="*/ 21 w 559"/>
                  <a:gd name="T39" fmla="*/ 52 h 184"/>
                  <a:gd name="T40" fmla="*/ 66 w 559"/>
                  <a:gd name="T41" fmla="*/ 57 h 184"/>
                  <a:gd name="T42" fmla="*/ 140 w 559"/>
                  <a:gd name="T43" fmla="*/ 60 h 184"/>
                  <a:gd name="T44" fmla="*/ 220 w 559"/>
                  <a:gd name="T45" fmla="*/ 70 h 184"/>
                  <a:gd name="T46" fmla="*/ 283 w 559"/>
                  <a:gd name="T47" fmla="*/ 80 h 184"/>
                  <a:gd name="T48" fmla="*/ 356 w 559"/>
                  <a:gd name="T49" fmla="*/ 90 h 184"/>
                  <a:gd name="T50" fmla="*/ 417 w 559"/>
                  <a:gd name="T51" fmla="*/ 100 h 184"/>
                  <a:gd name="T52" fmla="*/ 461 w 559"/>
                  <a:gd name="T53" fmla="*/ 109 h 184"/>
                  <a:gd name="T54" fmla="*/ 498 w 559"/>
                  <a:gd name="T55" fmla="*/ 128 h 184"/>
                  <a:gd name="T56" fmla="*/ 525 w 559"/>
                  <a:gd name="T57" fmla="*/ 140 h 184"/>
                  <a:gd name="T58" fmla="*/ 541 w 559"/>
                  <a:gd name="T59" fmla="*/ 164 h 184"/>
                  <a:gd name="T60" fmla="*/ 558 w 559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</p:grpSp>
      </p:grpSp>
      <p:sp>
        <p:nvSpPr>
          <p:cNvPr id="3090" name="Freeform 18"/>
          <p:cNvSpPr>
            <a:spLocks/>
          </p:cNvSpPr>
          <p:nvPr/>
        </p:nvSpPr>
        <p:spPr bwMode="auto">
          <a:xfrm>
            <a:off x="273050" y="796925"/>
            <a:ext cx="806450" cy="717550"/>
          </a:xfrm>
          <a:custGeom>
            <a:avLst/>
            <a:gdLst>
              <a:gd name="T0" fmla="*/ 129 w 508"/>
              <a:gd name="T1" fmla="*/ 376 h 452"/>
              <a:gd name="T2" fmla="*/ 272 w 508"/>
              <a:gd name="T3" fmla="*/ 427 h 452"/>
              <a:gd name="T4" fmla="*/ 313 w 508"/>
              <a:gd name="T5" fmla="*/ 451 h 452"/>
              <a:gd name="T6" fmla="*/ 333 w 508"/>
              <a:gd name="T7" fmla="*/ 449 h 452"/>
              <a:gd name="T8" fmla="*/ 348 w 508"/>
              <a:gd name="T9" fmla="*/ 376 h 452"/>
              <a:gd name="T10" fmla="*/ 365 w 508"/>
              <a:gd name="T11" fmla="*/ 332 h 452"/>
              <a:gd name="T12" fmla="*/ 382 w 508"/>
              <a:gd name="T13" fmla="*/ 262 h 452"/>
              <a:gd name="T14" fmla="*/ 394 w 508"/>
              <a:gd name="T15" fmla="*/ 221 h 452"/>
              <a:gd name="T16" fmla="*/ 409 w 508"/>
              <a:gd name="T17" fmla="*/ 181 h 452"/>
              <a:gd name="T18" fmla="*/ 423 w 508"/>
              <a:gd name="T19" fmla="*/ 133 h 452"/>
              <a:gd name="T20" fmla="*/ 445 w 508"/>
              <a:gd name="T21" fmla="*/ 98 h 452"/>
              <a:gd name="T22" fmla="*/ 469 w 508"/>
              <a:gd name="T23" fmla="*/ 48 h 452"/>
              <a:gd name="T24" fmla="*/ 507 w 508"/>
              <a:gd name="T25" fmla="*/ 0 h 452"/>
              <a:gd name="T26" fmla="*/ 25 w 508"/>
              <a:gd name="T27" fmla="*/ 335 h 452"/>
              <a:gd name="T28" fmla="*/ 0 w 508"/>
              <a:gd name="T29" fmla="*/ 358 h 452"/>
              <a:gd name="T30" fmla="*/ 76 w 508"/>
              <a:gd name="T31" fmla="*/ 360 h 452"/>
              <a:gd name="T32" fmla="*/ 129 w 508"/>
              <a:gd name="T33" fmla="*/ 3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Cyrl-R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255588" y="654050"/>
            <a:ext cx="984250" cy="766763"/>
          </a:xfrm>
          <a:custGeom>
            <a:avLst/>
            <a:gdLst>
              <a:gd name="T0" fmla="*/ 0 w 620"/>
              <a:gd name="T1" fmla="*/ 477 h 483"/>
              <a:gd name="T2" fmla="*/ 13 w 620"/>
              <a:gd name="T3" fmla="*/ 452 h 483"/>
              <a:gd name="T4" fmla="*/ 56 w 620"/>
              <a:gd name="T5" fmla="*/ 422 h 483"/>
              <a:gd name="T6" fmla="*/ 619 w 620"/>
              <a:gd name="T7" fmla="*/ 0 h 483"/>
              <a:gd name="T8" fmla="*/ 425 w 620"/>
              <a:gd name="T9" fmla="*/ 184 h 483"/>
              <a:gd name="T10" fmla="*/ 329 w 620"/>
              <a:gd name="T11" fmla="*/ 336 h 483"/>
              <a:gd name="T12" fmla="*/ 268 w 620"/>
              <a:gd name="T13" fmla="*/ 482 h 483"/>
              <a:gd name="T14" fmla="*/ 197 w 620"/>
              <a:gd name="T15" fmla="*/ 449 h 483"/>
              <a:gd name="T16" fmla="*/ 119 w 620"/>
              <a:gd name="T17" fmla="*/ 425 h 483"/>
              <a:gd name="T18" fmla="*/ 70 w 620"/>
              <a:gd name="T19" fmla="*/ 429 h 483"/>
              <a:gd name="T20" fmla="*/ 28 w 620"/>
              <a:gd name="T21" fmla="*/ 440 h 483"/>
              <a:gd name="T22" fmla="*/ 0 w 620"/>
              <a:gd name="T23" fmla="*/ 477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Cyrl-RS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quarter" idx="2"/>
          </p:nvPr>
        </p:nvSpPr>
        <p:spPr>
          <a:xfrm>
            <a:off x="681038" y="6067425"/>
            <a:ext cx="2300287" cy="393700"/>
          </a:xfrm>
        </p:spPr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108325" y="6067425"/>
            <a:ext cx="3124200" cy="393700"/>
          </a:xfrm>
        </p:spPr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372225" y="6067425"/>
            <a:ext cx="2311400" cy="393700"/>
          </a:xfrm>
        </p:spPr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sr-Cyrl-RS" noProof="0" smtClean="0"/>
              <a:t>Кликните и уредите наслов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r-Cyrl-RS" noProof="0" smtClean="0"/>
              <a:t>Кликните и уредите стил поднаслова мастера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83547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538913" y="1216025"/>
            <a:ext cx="2020887" cy="4727575"/>
          </a:xfrm>
        </p:spPr>
        <p:txBody>
          <a:bodyPr vert="eaVert"/>
          <a:lstStyle/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73075" y="1216025"/>
            <a:ext cx="5913438" cy="4727575"/>
          </a:xfrm>
        </p:spPr>
        <p:txBody>
          <a:bodyPr vert="eaVert"/>
          <a:lstStyle/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06568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80875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6949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9530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  <a:endParaRPr lang="sr-Cyrl-R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0375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  <a:endParaRPr lang="sr-Cyrl-R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30139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  <a:endParaRPr lang="sr-Cyrl-R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  <a:endParaRPr lang="sr-Cyrl-R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82755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05093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64160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48311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 smtClean="0"/>
              <a:t>Кликните на икону да бисте додали слику</a:t>
            </a:r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52394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46050" y="0"/>
            <a:ext cx="8772525" cy="6726238"/>
            <a:chOff x="92" y="0"/>
            <a:chExt cx="5526" cy="4237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>
                  <a:gd name="T0" fmla="*/ 684 w 5526"/>
                  <a:gd name="T1" fmla="*/ 3 h 3828"/>
                  <a:gd name="T2" fmla="*/ 708 w 5526"/>
                  <a:gd name="T3" fmla="*/ 2 h 3828"/>
                  <a:gd name="T4" fmla="*/ 5523 w 5526"/>
                  <a:gd name="T5" fmla="*/ 0 h 3828"/>
                  <a:gd name="T6" fmla="*/ 5525 w 5526"/>
                  <a:gd name="T7" fmla="*/ 3827 h 3828"/>
                  <a:gd name="T8" fmla="*/ 0 w 5526"/>
                  <a:gd name="T9" fmla="*/ 3827 h 3828"/>
                  <a:gd name="T10" fmla="*/ 7 w 5526"/>
                  <a:gd name="T11" fmla="*/ 577 h 3828"/>
                  <a:gd name="T12" fmla="*/ 9 w 5526"/>
                  <a:gd name="T13" fmla="*/ 544 h 3828"/>
                  <a:gd name="T14" fmla="*/ 14 w 5526"/>
                  <a:gd name="T15" fmla="*/ 516 h 3828"/>
                  <a:gd name="T16" fmla="*/ 22 w 5526"/>
                  <a:gd name="T17" fmla="*/ 490 h 3828"/>
                  <a:gd name="T18" fmla="*/ 35 w 5526"/>
                  <a:gd name="T19" fmla="*/ 470 h 3828"/>
                  <a:gd name="T20" fmla="*/ 51 w 5526"/>
                  <a:gd name="T21" fmla="*/ 456 h 3828"/>
                  <a:gd name="T22" fmla="*/ 64 w 5526"/>
                  <a:gd name="T23" fmla="*/ 446 h 3828"/>
                  <a:gd name="T24" fmla="*/ 594 w 5526"/>
                  <a:gd name="T25" fmla="*/ 52 h 3828"/>
                  <a:gd name="T26" fmla="*/ 630 w 5526"/>
                  <a:gd name="T27" fmla="*/ 26 h 3828"/>
                  <a:gd name="T28" fmla="*/ 654 w 5526"/>
                  <a:gd name="T29" fmla="*/ 9 h 3828"/>
                  <a:gd name="T30" fmla="*/ 684 w 5526"/>
                  <a:gd name="T31" fmla="*/ 3 h 3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grpSp>
            <p:nvGrpSpPr>
              <p:cNvPr id="2053" name="Group 5"/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2054" name="Freeform 6"/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>
                    <a:gd name="T0" fmla="*/ 154 w 580"/>
                    <a:gd name="T1" fmla="*/ 440 h 533"/>
                    <a:gd name="T2" fmla="*/ 323 w 580"/>
                    <a:gd name="T3" fmla="*/ 493 h 533"/>
                    <a:gd name="T4" fmla="*/ 372 w 580"/>
                    <a:gd name="T5" fmla="*/ 517 h 533"/>
                    <a:gd name="T6" fmla="*/ 411 w 580"/>
                    <a:gd name="T7" fmla="*/ 532 h 533"/>
                    <a:gd name="T8" fmla="*/ 411 w 580"/>
                    <a:gd name="T9" fmla="*/ 497 h 533"/>
                    <a:gd name="T10" fmla="*/ 415 w 580"/>
                    <a:gd name="T11" fmla="*/ 440 h 533"/>
                    <a:gd name="T12" fmla="*/ 425 w 580"/>
                    <a:gd name="T13" fmla="*/ 395 h 533"/>
                    <a:gd name="T14" fmla="*/ 441 w 580"/>
                    <a:gd name="T15" fmla="*/ 326 h 533"/>
                    <a:gd name="T16" fmla="*/ 457 w 580"/>
                    <a:gd name="T17" fmla="*/ 276 h 533"/>
                    <a:gd name="T18" fmla="*/ 474 w 580"/>
                    <a:gd name="T19" fmla="*/ 240 h 533"/>
                    <a:gd name="T20" fmla="*/ 488 w 580"/>
                    <a:gd name="T21" fmla="*/ 190 h 533"/>
                    <a:gd name="T22" fmla="*/ 504 w 580"/>
                    <a:gd name="T23" fmla="*/ 149 h 533"/>
                    <a:gd name="T24" fmla="*/ 525 w 580"/>
                    <a:gd name="T25" fmla="*/ 102 h 533"/>
                    <a:gd name="T26" fmla="*/ 579 w 580"/>
                    <a:gd name="T27" fmla="*/ 0 h 533"/>
                    <a:gd name="T28" fmla="*/ 28 w 580"/>
                    <a:gd name="T29" fmla="*/ 398 h 533"/>
                    <a:gd name="T30" fmla="*/ 0 w 580"/>
                    <a:gd name="T31" fmla="*/ 420 h 533"/>
                    <a:gd name="T32" fmla="*/ 90 w 580"/>
                    <a:gd name="T33" fmla="*/ 423 h 533"/>
                    <a:gd name="T34" fmla="*/ 154 w 580"/>
                    <a:gd name="T35" fmla="*/ 440 h 5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r-Cyrl-RS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>
                    <a:gd name="T0" fmla="*/ 0 w 620"/>
                    <a:gd name="T1" fmla="*/ 472 h 473"/>
                    <a:gd name="T2" fmla="*/ 15 w 620"/>
                    <a:gd name="T3" fmla="*/ 445 h 473"/>
                    <a:gd name="T4" fmla="*/ 61 w 620"/>
                    <a:gd name="T5" fmla="*/ 411 h 473"/>
                    <a:gd name="T6" fmla="*/ 619 w 620"/>
                    <a:gd name="T7" fmla="*/ 0 h 473"/>
                    <a:gd name="T8" fmla="*/ 466 w 620"/>
                    <a:gd name="T9" fmla="*/ 153 h 473"/>
                    <a:gd name="T10" fmla="*/ 366 w 620"/>
                    <a:gd name="T11" fmla="*/ 315 h 473"/>
                    <a:gd name="T12" fmla="*/ 301 w 620"/>
                    <a:gd name="T13" fmla="*/ 467 h 473"/>
                    <a:gd name="T14" fmla="*/ 222 w 620"/>
                    <a:gd name="T15" fmla="*/ 435 h 473"/>
                    <a:gd name="T16" fmla="*/ 132 w 620"/>
                    <a:gd name="T17" fmla="*/ 413 h 473"/>
                    <a:gd name="T18" fmla="*/ 76 w 620"/>
                    <a:gd name="T19" fmla="*/ 420 h 473"/>
                    <a:gd name="T20" fmla="*/ 30 w 620"/>
                    <a:gd name="T21" fmla="*/ 432 h 473"/>
                    <a:gd name="T22" fmla="*/ 0 w 620"/>
                    <a:gd name="T23" fmla="*/ 472 h 4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r-Cyrl-RS"/>
                </a:p>
              </p:txBody>
            </p:sp>
          </p:grpSp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>
                  <a:gd name="T0" fmla="*/ 278 w 279"/>
                  <a:gd name="T1" fmla="*/ 65 h 82"/>
                  <a:gd name="T2" fmla="*/ 271 w 279"/>
                  <a:gd name="T3" fmla="*/ 49 h 82"/>
                  <a:gd name="T4" fmla="*/ 254 w 279"/>
                  <a:gd name="T5" fmla="*/ 32 h 82"/>
                  <a:gd name="T6" fmla="*/ 232 w 279"/>
                  <a:gd name="T7" fmla="*/ 20 h 82"/>
                  <a:gd name="T8" fmla="*/ 203 w 279"/>
                  <a:gd name="T9" fmla="*/ 7 h 82"/>
                  <a:gd name="T10" fmla="*/ 168 w 279"/>
                  <a:gd name="T11" fmla="*/ 0 h 82"/>
                  <a:gd name="T12" fmla="*/ 127 w 279"/>
                  <a:gd name="T13" fmla="*/ 0 h 82"/>
                  <a:gd name="T14" fmla="*/ 95 w 279"/>
                  <a:gd name="T15" fmla="*/ 3 h 82"/>
                  <a:gd name="T16" fmla="*/ 63 w 279"/>
                  <a:gd name="T17" fmla="*/ 14 h 82"/>
                  <a:gd name="T18" fmla="*/ 41 w 279"/>
                  <a:gd name="T19" fmla="*/ 29 h 82"/>
                  <a:gd name="T20" fmla="*/ 21 w 279"/>
                  <a:gd name="T21" fmla="*/ 43 h 82"/>
                  <a:gd name="T22" fmla="*/ 5 w 279"/>
                  <a:gd name="T23" fmla="*/ 62 h 82"/>
                  <a:gd name="T24" fmla="*/ 0 w 279"/>
                  <a:gd name="T25" fmla="*/ 71 h 82"/>
                  <a:gd name="T26" fmla="*/ 1 w 279"/>
                  <a:gd name="T27" fmla="*/ 81 h 82"/>
                  <a:gd name="T28" fmla="*/ 14 w 279"/>
                  <a:gd name="T29" fmla="*/ 62 h 82"/>
                  <a:gd name="T30" fmla="*/ 28 w 279"/>
                  <a:gd name="T31" fmla="*/ 51 h 82"/>
                  <a:gd name="T32" fmla="*/ 55 w 279"/>
                  <a:gd name="T33" fmla="*/ 33 h 82"/>
                  <a:gd name="T34" fmla="*/ 78 w 279"/>
                  <a:gd name="T35" fmla="*/ 23 h 82"/>
                  <a:gd name="T36" fmla="*/ 105 w 279"/>
                  <a:gd name="T37" fmla="*/ 14 h 82"/>
                  <a:gd name="T38" fmla="*/ 131 w 279"/>
                  <a:gd name="T39" fmla="*/ 11 h 82"/>
                  <a:gd name="T40" fmla="*/ 147 w 279"/>
                  <a:gd name="T41" fmla="*/ 11 h 82"/>
                  <a:gd name="T42" fmla="*/ 167 w 279"/>
                  <a:gd name="T43" fmla="*/ 13 h 82"/>
                  <a:gd name="T44" fmla="*/ 186 w 279"/>
                  <a:gd name="T45" fmla="*/ 14 h 82"/>
                  <a:gd name="T46" fmla="*/ 206 w 279"/>
                  <a:gd name="T47" fmla="*/ 20 h 82"/>
                  <a:gd name="T48" fmla="*/ 239 w 279"/>
                  <a:gd name="T49" fmla="*/ 35 h 82"/>
                  <a:gd name="T50" fmla="*/ 255 w 279"/>
                  <a:gd name="T51" fmla="*/ 49 h 82"/>
                  <a:gd name="T52" fmla="*/ 278 w 279"/>
                  <a:gd name="T53" fmla="*/ 65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2064" name="Oval 16" descr="Walnut"/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>
                  <a:gd name="T0" fmla="*/ 10 w 1358"/>
                  <a:gd name="T1" fmla="*/ 345 h 356"/>
                  <a:gd name="T2" fmla="*/ 28 w 1358"/>
                  <a:gd name="T3" fmla="*/ 351 h 356"/>
                  <a:gd name="T4" fmla="*/ 1357 w 1358"/>
                  <a:gd name="T5" fmla="*/ 355 h 356"/>
                  <a:gd name="T6" fmla="*/ 1357 w 1358"/>
                  <a:gd name="T7" fmla="*/ 279 h 356"/>
                  <a:gd name="T8" fmla="*/ 1351 w 1358"/>
                  <a:gd name="T9" fmla="*/ 248 h 356"/>
                  <a:gd name="T10" fmla="*/ 1338 w 1358"/>
                  <a:gd name="T11" fmla="*/ 220 h 356"/>
                  <a:gd name="T12" fmla="*/ 1324 w 1358"/>
                  <a:gd name="T13" fmla="*/ 192 h 356"/>
                  <a:gd name="T14" fmla="*/ 1282 w 1358"/>
                  <a:gd name="T15" fmla="*/ 147 h 356"/>
                  <a:gd name="T16" fmla="*/ 1214 w 1358"/>
                  <a:gd name="T17" fmla="*/ 119 h 356"/>
                  <a:gd name="T18" fmla="*/ 1141 w 1358"/>
                  <a:gd name="T19" fmla="*/ 106 h 356"/>
                  <a:gd name="T20" fmla="*/ 1073 w 1358"/>
                  <a:gd name="T21" fmla="*/ 96 h 356"/>
                  <a:gd name="T22" fmla="*/ 996 w 1358"/>
                  <a:gd name="T23" fmla="*/ 87 h 356"/>
                  <a:gd name="T24" fmla="*/ 906 w 1358"/>
                  <a:gd name="T25" fmla="*/ 81 h 356"/>
                  <a:gd name="T26" fmla="*/ 782 w 1358"/>
                  <a:gd name="T27" fmla="*/ 69 h 356"/>
                  <a:gd name="T28" fmla="*/ 817 w 1358"/>
                  <a:gd name="T29" fmla="*/ 22 h 356"/>
                  <a:gd name="T30" fmla="*/ 823 w 1358"/>
                  <a:gd name="T31" fmla="*/ 2 h 356"/>
                  <a:gd name="T32" fmla="*/ 795 w 1358"/>
                  <a:gd name="T33" fmla="*/ 28 h 356"/>
                  <a:gd name="T34" fmla="*/ 779 w 1358"/>
                  <a:gd name="T35" fmla="*/ 41 h 356"/>
                  <a:gd name="T36" fmla="*/ 762 w 1358"/>
                  <a:gd name="T37" fmla="*/ 57 h 356"/>
                  <a:gd name="T38" fmla="*/ 746 w 1358"/>
                  <a:gd name="T39" fmla="*/ 62 h 356"/>
                  <a:gd name="T40" fmla="*/ 714 w 1358"/>
                  <a:gd name="T41" fmla="*/ 71 h 356"/>
                  <a:gd name="T42" fmla="*/ 661 w 1358"/>
                  <a:gd name="T43" fmla="*/ 72 h 356"/>
                  <a:gd name="T44" fmla="*/ 612 w 1358"/>
                  <a:gd name="T45" fmla="*/ 70 h 356"/>
                  <a:gd name="T46" fmla="*/ 587 w 1358"/>
                  <a:gd name="T47" fmla="*/ 57 h 356"/>
                  <a:gd name="T48" fmla="*/ 571 w 1358"/>
                  <a:gd name="T49" fmla="*/ 46 h 356"/>
                  <a:gd name="T50" fmla="*/ 548 w 1358"/>
                  <a:gd name="T51" fmla="*/ 28 h 356"/>
                  <a:gd name="T52" fmla="*/ 519 w 1358"/>
                  <a:gd name="T53" fmla="*/ 0 h 356"/>
                  <a:gd name="T54" fmla="*/ 527 w 1358"/>
                  <a:gd name="T55" fmla="*/ 24 h 356"/>
                  <a:gd name="T56" fmla="*/ 539 w 1358"/>
                  <a:gd name="T57" fmla="*/ 64 h 356"/>
                  <a:gd name="T58" fmla="*/ 525 w 1358"/>
                  <a:gd name="T59" fmla="*/ 72 h 356"/>
                  <a:gd name="T60" fmla="*/ 379 w 1358"/>
                  <a:gd name="T61" fmla="*/ 80 h 356"/>
                  <a:gd name="T62" fmla="*/ 259 w 1358"/>
                  <a:gd name="T63" fmla="*/ 96 h 356"/>
                  <a:gd name="T64" fmla="*/ 190 w 1358"/>
                  <a:gd name="T65" fmla="*/ 106 h 356"/>
                  <a:gd name="T66" fmla="*/ 123 w 1358"/>
                  <a:gd name="T67" fmla="*/ 119 h 356"/>
                  <a:gd name="T68" fmla="*/ 94 w 1358"/>
                  <a:gd name="T69" fmla="*/ 129 h 356"/>
                  <a:gd name="T70" fmla="*/ 72 w 1358"/>
                  <a:gd name="T71" fmla="*/ 144 h 356"/>
                  <a:gd name="T72" fmla="*/ 43 w 1358"/>
                  <a:gd name="T73" fmla="*/ 171 h 356"/>
                  <a:gd name="T74" fmla="*/ 24 w 1358"/>
                  <a:gd name="T75" fmla="*/ 202 h 356"/>
                  <a:gd name="T76" fmla="*/ 11 w 1358"/>
                  <a:gd name="T77" fmla="*/ 239 h 356"/>
                  <a:gd name="T78" fmla="*/ 4 w 1358"/>
                  <a:gd name="T79" fmla="*/ 267 h 356"/>
                  <a:gd name="T80" fmla="*/ 1 w 1358"/>
                  <a:gd name="T81" fmla="*/ 299 h 356"/>
                  <a:gd name="T82" fmla="*/ 0 w 1358"/>
                  <a:gd name="T83" fmla="*/ 320 h 356"/>
                  <a:gd name="T84" fmla="*/ 10 w 1358"/>
                  <a:gd name="T85" fmla="*/ 345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>
                  <a:gd name="T0" fmla="*/ 0 w 536"/>
                  <a:gd name="T1" fmla="*/ 183 h 184"/>
                  <a:gd name="T2" fmla="*/ 7 w 536"/>
                  <a:gd name="T3" fmla="*/ 153 h 184"/>
                  <a:gd name="T4" fmla="*/ 17 w 536"/>
                  <a:gd name="T5" fmla="*/ 133 h 184"/>
                  <a:gd name="T6" fmla="*/ 49 w 536"/>
                  <a:gd name="T7" fmla="*/ 110 h 184"/>
                  <a:gd name="T8" fmla="*/ 105 w 536"/>
                  <a:gd name="T9" fmla="*/ 88 h 184"/>
                  <a:gd name="T10" fmla="*/ 147 w 536"/>
                  <a:gd name="T11" fmla="*/ 82 h 184"/>
                  <a:gd name="T12" fmla="*/ 182 w 536"/>
                  <a:gd name="T13" fmla="*/ 74 h 184"/>
                  <a:gd name="T14" fmla="*/ 237 w 536"/>
                  <a:gd name="T15" fmla="*/ 69 h 184"/>
                  <a:gd name="T16" fmla="*/ 279 w 536"/>
                  <a:gd name="T17" fmla="*/ 61 h 184"/>
                  <a:gd name="T18" fmla="*/ 320 w 536"/>
                  <a:gd name="T19" fmla="*/ 54 h 184"/>
                  <a:gd name="T20" fmla="*/ 359 w 536"/>
                  <a:gd name="T21" fmla="*/ 49 h 184"/>
                  <a:gd name="T22" fmla="*/ 405 w 536"/>
                  <a:gd name="T23" fmla="*/ 43 h 184"/>
                  <a:gd name="T24" fmla="*/ 473 w 536"/>
                  <a:gd name="T25" fmla="*/ 42 h 184"/>
                  <a:gd name="T26" fmla="*/ 470 w 536"/>
                  <a:gd name="T27" fmla="*/ 44 h 184"/>
                  <a:gd name="T28" fmla="*/ 506 w 536"/>
                  <a:gd name="T29" fmla="*/ 41 h 184"/>
                  <a:gd name="T30" fmla="*/ 518 w 536"/>
                  <a:gd name="T31" fmla="*/ 27 h 184"/>
                  <a:gd name="T32" fmla="*/ 513 w 536"/>
                  <a:gd name="T33" fmla="*/ 0 h 184"/>
                  <a:gd name="T34" fmla="*/ 533 w 536"/>
                  <a:gd name="T35" fmla="*/ 23 h 184"/>
                  <a:gd name="T36" fmla="*/ 535 w 536"/>
                  <a:gd name="T37" fmla="*/ 39 h 184"/>
                  <a:gd name="T38" fmla="*/ 513 w 536"/>
                  <a:gd name="T39" fmla="*/ 52 h 184"/>
                  <a:gd name="T40" fmla="*/ 470 w 536"/>
                  <a:gd name="T41" fmla="*/ 57 h 184"/>
                  <a:gd name="T42" fmla="*/ 399 w 536"/>
                  <a:gd name="T43" fmla="*/ 61 h 184"/>
                  <a:gd name="T44" fmla="*/ 323 w 536"/>
                  <a:gd name="T45" fmla="*/ 70 h 184"/>
                  <a:gd name="T46" fmla="*/ 263 w 536"/>
                  <a:gd name="T47" fmla="*/ 80 h 184"/>
                  <a:gd name="T48" fmla="*/ 193 w 536"/>
                  <a:gd name="T49" fmla="*/ 90 h 184"/>
                  <a:gd name="T50" fmla="*/ 135 w 536"/>
                  <a:gd name="T51" fmla="*/ 99 h 184"/>
                  <a:gd name="T52" fmla="*/ 92 w 536"/>
                  <a:gd name="T53" fmla="*/ 109 h 184"/>
                  <a:gd name="T54" fmla="*/ 56 w 536"/>
                  <a:gd name="T55" fmla="*/ 128 h 184"/>
                  <a:gd name="T56" fmla="*/ 30 w 536"/>
                  <a:gd name="T57" fmla="*/ 140 h 184"/>
                  <a:gd name="T58" fmla="*/ 15 w 536"/>
                  <a:gd name="T59" fmla="*/ 164 h 184"/>
                  <a:gd name="T60" fmla="*/ 0 w 536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>
                  <a:gd name="T0" fmla="*/ 0 w 1326"/>
                  <a:gd name="T1" fmla="*/ 10 h 40"/>
                  <a:gd name="T2" fmla="*/ 17 w 1326"/>
                  <a:gd name="T3" fmla="*/ 30 h 40"/>
                  <a:gd name="T4" fmla="*/ 114 w 1326"/>
                  <a:gd name="T5" fmla="*/ 37 h 40"/>
                  <a:gd name="T6" fmla="*/ 381 w 1326"/>
                  <a:gd name="T7" fmla="*/ 36 h 40"/>
                  <a:gd name="T8" fmla="*/ 438 w 1326"/>
                  <a:gd name="T9" fmla="*/ 37 h 40"/>
                  <a:gd name="T10" fmla="*/ 480 w 1326"/>
                  <a:gd name="T11" fmla="*/ 38 h 40"/>
                  <a:gd name="T12" fmla="*/ 578 w 1326"/>
                  <a:gd name="T13" fmla="*/ 38 h 40"/>
                  <a:gd name="T14" fmla="*/ 686 w 1326"/>
                  <a:gd name="T15" fmla="*/ 36 h 40"/>
                  <a:gd name="T16" fmla="*/ 724 w 1326"/>
                  <a:gd name="T17" fmla="*/ 36 h 40"/>
                  <a:gd name="T18" fmla="*/ 819 w 1326"/>
                  <a:gd name="T19" fmla="*/ 38 h 40"/>
                  <a:gd name="T20" fmla="*/ 859 w 1326"/>
                  <a:gd name="T21" fmla="*/ 39 h 40"/>
                  <a:gd name="T22" fmla="*/ 888 w 1326"/>
                  <a:gd name="T23" fmla="*/ 38 h 40"/>
                  <a:gd name="T24" fmla="*/ 962 w 1326"/>
                  <a:gd name="T25" fmla="*/ 36 h 40"/>
                  <a:gd name="T26" fmla="*/ 1004 w 1326"/>
                  <a:gd name="T27" fmla="*/ 38 h 40"/>
                  <a:gd name="T28" fmla="*/ 1045 w 1326"/>
                  <a:gd name="T29" fmla="*/ 37 h 40"/>
                  <a:gd name="T30" fmla="*/ 1072 w 1326"/>
                  <a:gd name="T31" fmla="*/ 36 h 40"/>
                  <a:gd name="T32" fmla="*/ 1119 w 1326"/>
                  <a:gd name="T33" fmla="*/ 36 h 40"/>
                  <a:gd name="T34" fmla="*/ 1145 w 1326"/>
                  <a:gd name="T35" fmla="*/ 37 h 40"/>
                  <a:gd name="T36" fmla="*/ 1171 w 1326"/>
                  <a:gd name="T37" fmla="*/ 38 h 40"/>
                  <a:gd name="T38" fmla="*/ 1233 w 1326"/>
                  <a:gd name="T39" fmla="*/ 37 h 40"/>
                  <a:gd name="T40" fmla="*/ 1257 w 1326"/>
                  <a:gd name="T41" fmla="*/ 37 h 40"/>
                  <a:gd name="T42" fmla="*/ 1325 w 1326"/>
                  <a:gd name="T43" fmla="*/ 32 h 40"/>
                  <a:gd name="T44" fmla="*/ 1291 w 1326"/>
                  <a:gd name="T45" fmla="*/ 22 h 40"/>
                  <a:gd name="T46" fmla="*/ 1271 w 1326"/>
                  <a:gd name="T47" fmla="*/ 22 h 40"/>
                  <a:gd name="T48" fmla="*/ 1249 w 1326"/>
                  <a:gd name="T49" fmla="*/ 23 h 40"/>
                  <a:gd name="T50" fmla="*/ 1081 w 1326"/>
                  <a:gd name="T51" fmla="*/ 15 h 40"/>
                  <a:gd name="T52" fmla="*/ 1015 w 1326"/>
                  <a:gd name="T53" fmla="*/ 17 h 40"/>
                  <a:gd name="T54" fmla="*/ 943 w 1326"/>
                  <a:gd name="T55" fmla="*/ 21 h 40"/>
                  <a:gd name="T56" fmla="*/ 874 w 1326"/>
                  <a:gd name="T57" fmla="*/ 20 h 40"/>
                  <a:gd name="T58" fmla="*/ 819 w 1326"/>
                  <a:gd name="T59" fmla="*/ 18 h 40"/>
                  <a:gd name="T60" fmla="*/ 732 w 1326"/>
                  <a:gd name="T61" fmla="*/ 19 h 40"/>
                  <a:gd name="T62" fmla="*/ 683 w 1326"/>
                  <a:gd name="T63" fmla="*/ 20 h 40"/>
                  <a:gd name="T64" fmla="*/ 655 w 1326"/>
                  <a:gd name="T65" fmla="*/ 21 h 40"/>
                  <a:gd name="T66" fmla="*/ 605 w 1326"/>
                  <a:gd name="T67" fmla="*/ 22 h 40"/>
                  <a:gd name="T68" fmla="*/ 553 w 1326"/>
                  <a:gd name="T69" fmla="*/ 20 h 40"/>
                  <a:gd name="T70" fmla="*/ 524 w 1326"/>
                  <a:gd name="T71" fmla="*/ 19 h 40"/>
                  <a:gd name="T72" fmla="*/ 462 w 1326"/>
                  <a:gd name="T73" fmla="*/ 17 h 40"/>
                  <a:gd name="T74" fmla="*/ 436 w 1326"/>
                  <a:gd name="T75" fmla="*/ 18 h 40"/>
                  <a:gd name="T76" fmla="*/ 378 w 1326"/>
                  <a:gd name="T77" fmla="*/ 21 h 40"/>
                  <a:gd name="T78" fmla="*/ 340 w 1326"/>
                  <a:gd name="T79" fmla="*/ 23 h 40"/>
                  <a:gd name="T80" fmla="*/ 302 w 1326"/>
                  <a:gd name="T81" fmla="*/ 24 h 40"/>
                  <a:gd name="T82" fmla="*/ 258 w 1326"/>
                  <a:gd name="T83" fmla="*/ 22 h 40"/>
                  <a:gd name="T84" fmla="*/ 205 w 1326"/>
                  <a:gd name="T85" fmla="*/ 20 h 40"/>
                  <a:gd name="T86" fmla="*/ 147 w 1326"/>
                  <a:gd name="T87" fmla="*/ 23 h 40"/>
                  <a:gd name="T88" fmla="*/ 133 w 1326"/>
                  <a:gd name="T89" fmla="*/ 23 h 40"/>
                  <a:gd name="T90" fmla="*/ 82 w 1326"/>
                  <a:gd name="T91" fmla="*/ 20 h 40"/>
                  <a:gd name="T92" fmla="*/ 53 w 1326"/>
                  <a:gd name="T93" fmla="*/ 19 h 40"/>
                  <a:gd name="T94" fmla="*/ 38 w 1326"/>
                  <a:gd name="T95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>
                  <a:gd name="T0" fmla="*/ 73 w 1300"/>
                  <a:gd name="T1" fmla="*/ 142 h 224"/>
                  <a:gd name="T2" fmla="*/ 40 w 1300"/>
                  <a:gd name="T3" fmla="*/ 164 h 224"/>
                  <a:gd name="T4" fmla="*/ 5 w 1300"/>
                  <a:gd name="T5" fmla="*/ 178 h 224"/>
                  <a:gd name="T6" fmla="*/ 11 w 1300"/>
                  <a:gd name="T7" fmla="*/ 203 h 224"/>
                  <a:gd name="T8" fmla="*/ 54 w 1300"/>
                  <a:gd name="T9" fmla="*/ 212 h 224"/>
                  <a:gd name="T10" fmla="*/ 172 w 1300"/>
                  <a:gd name="T11" fmla="*/ 215 h 224"/>
                  <a:gd name="T12" fmla="*/ 420 w 1300"/>
                  <a:gd name="T13" fmla="*/ 210 h 224"/>
                  <a:gd name="T14" fmla="*/ 473 w 1300"/>
                  <a:gd name="T15" fmla="*/ 213 h 224"/>
                  <a:gd name="T16" fmla="*/ 512 w 1300"/>
                  <a:gd name="T17" fmla="*/ 218 h 224"/>
                  <a:gd name="T18" fmla="*/ 603 w 1300"/>
                  <a:gd name="T19" fmla="*/ 218 h 224"/>
                  <a:gd name="T20" fmla="*/ 703 w 1300"/>
                  <a:gd name="T21" fmla="*/ 210 h 224"/>
                  <a:gd name="T22" fmla="*/ 738 w 1300"/>
                  <a:gd name="T23" fmla="*/ 210 h 224"/>
                  <a:gd name="T24" fmla="*/ 827 w 1300"/>
                  <a:gd name="T25" fmla="*/ 219 h 224"/>
                  <a:gd name="T26" fmla="*/ 864 w 1300"/>
                  <a:gd name="T27" fmla="*/ 223 h 224"/>
                  <a:gd name="T28" fmla="*/ 891 w 1300"/>
                  <a:gd name="T29" fmla="*/ 218 h 224"/>
                  <a:gd name="T30" fmla="*/ 960 w 1300"/>
                  <a:gd name="T31" fmla="*/ 210 h 224"/>
                  <a:gd name="T32" fmla="*/ 999 w 1300"/>
                  <a:gd name="T33" fmla="*/ 218 h 224"/>
                  <a:gd name="T34" fmla="*/ 1037 w 1300"/>
                  <a:gd name="T35" fmla="*/ 213 h 224"/>
                  <a:gd name="T36" fmla="*/ 1062 w 1300"/>
                  <a:gd name="T37" fmla="*/ 210 h 224"/>
                  <a:gd name="T38" fmla="*/ 1105 w 1300"/>
                  <a:gd name="T39" fmla="*/ 210 h 224"/>
                  <a:gd name="T40" fmla="*/ 1129 w 1300"/>
                  <a:gd name="T41" fmla="*/ 215 h 224"/>
                  <a:gd name="T42" fmla="*/ 1154 w 1300"/>
                  <a:gd name="T43" fmla="*/ 219 h 224"/>
                  <a:gd name="T44" fmla="*/ 1211 w 1300"/>
                  <a:gd name="T45" fmla="*/ 213 h 224"/>
                  <a:gd name="T46" fmla="*/ 1233 w 1300"/>
                  <a:gd name="T47" fmla="*/ 215 h 224"/>
                  <a:gd name="T48" fmla="*/ 1299 w 1300"/>
                  <a:gd name="T49" fmla="*/ 212 h 224"/>
                  <a:gd name="T50" fmla="*/ 1283 w 1300"/>
                  <a:gd name="T51" fmla="*/ 169 h 224"/>
                  <a:gd name="T52" fmla="*/ 1246 w 1300"/>
                  <a:gd name="T53" fmla="*/ 140 h 224"/>
                  <a:gd name="T54" fmla="*/ 1226 w 1300"/>
                  <a:gd name="T55" fmla="*/ 145 h 224"/>
                  <a:gd name="T56" fmla="*/ 1119 w 1300"/>
                  <a:gd name="T57" fmla="*/ 117 h 224"/>
                  <a:gd name="T58" fmla="*/ 1070 w 1300"/>
                  <a:gd name="T59" fmla="*/ 103 h 224"/>
                  <a:gd name="T60" fmla="*/ 1008 w 1300"/>
                  <a:gd name="T61" fmla="*/ 113 h 224"/>
                  <a:gd name="T62" fmla="*/ 942 w 1300"/>
                  <a:gd name="T63" fmla="*/ 132 h 224"/>
                  <a:gd name="T64" fmla="*/ 878 w 1300"/>
                  <a:gd name="T65" fmla="*/ 126 h 224"/>
                  <a:gd name="T66" fmla="*/ 827 w 1300"/>
                  <a:gd name="T67" fmla="*/ 117 h 224"/>
                  <a:gd name="T68" fmla="*/ 761 w 1300"/>
                  <a:gd name="T69" fmla="*/ 99 h 224"/>
                  <a:gd name="T70" fmla="*/ 721 w 1300"/>
                  <a:gd name="T71" fmla="*/ 80 h 224"/>
                  <a:gd name="T72" fmla="*/ 695 w 1300"/>
                  <a:gd name="T73" fmla="*/ 38 h 224"/>
                  <a:gd name="T74" fmla="*/ 687 w 1300"/>
                  <a:gd name="T75" fmla="*/ 25 h 224"/>
                  <a:gd name="T76" fmla="*/ 614 w 1300"/>
                  <a:gd name="T77" fmla="*/ 25 h 224"/>
                  <a:gd name="T78" fmla="*/ 537 w 1300"/>
                  <a:gd name="T79" fmla="*/ 0 h 224"/>
                  <a:gd name="T80" fmla="*/ 575 w 1300"/>
                  <a:gd name="T81" fmla="*/ 51 h 224"/>
                  <a:gd name="T82" fmla="*/ 560 w 1300"/>
                  <a:gd name="T83" fmla="*/ 87 h 224"/>
                  <a:gd name="T84" fmla="*/ 503 w 1300"/>
                  <a:gd name="T85" fmla="*/ 96 h 224"/>
                  <a:gd name="T86" fmla="*/ 451 w 1300"/>
                  <a:gd name="T87" fmla="*/ 106 h 224"/>
                  <a:gd name="T88" fmla="*/ 389 w 1300"/>
                  <a:gd name="T89" fmla="*/ 129 h 224"/>
                  <a:gd name="T90" fmla="*/ 331 w 1300"/>
                  <a:gd name="T91" fmla="*/ 122 h 224"/>
                  <a:gd name="T92" fmla="*/ 288 w 1300"/>
                  <a:gd name="T93" fmla="*/ 128 h 224"/>
                  <a:gd name="T94" fmla="*/ 233 w 1300"/>
                  <a:gd name="T95" fmla="*/ 131 h 224"/>
                  <a:gd name="T96" fmla="*/ 197 w 1300"/>
                  <a:gd name="T97" fmla="*/ 142 h 224"/>
                  <a:gd name="T98" fmla="*/ 158 w 1300"/>
                  <a:gd name="T99" fmla="*/ 132 h 224"/>
                  <a:gd name="T100" fmla="*/ 118 w 1300"/>
                  <a:gd name="T101" fmla="*/ 13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>
                  <a:gd name="T0" fmla="*/ 558 w 559"/>
                  <a:gd name="T1" fmla="*/ 183 h 184"/>
                  <a:gd name="T2" fmla="*/ 550 w 559"/>
                  <a:gd name="T3" fmla="*/ 153 h 184"/>
                  <a:gd name="T4" fmla="*/ 539 w 559"/>
                  <a:gd name="T5" fmla="*/ 133 h 184"/>
                  <a:gd name="T6" fmla="*/ 505 w 559"/>
                  <a:gd name="T7" fmla="*/ 111 h 184"/>
                  <a:gd name="T8" fmla="*/ 447 w 559"/>
                  <a:gd name="T9" fmla="*/ 88 h 184"/>
                  <a:gd name="T10" fmla="*/ 404 w 559"/>
                  <a:gd name="T11" fmla="*/ 81 h 184"/>
                  <a:gd name="T12" fmla="*/ 367 w 559"/>
                  <a:gd name="T13" fmla="*/ 74 h 184"/>
                  <a:gd name="T14" fmla="*/ 310 w 559"/>
                  <a:gd name="T15" fmla="*/ 69 h 184"/>
                  <a:gd name="T16" fmla="*/ 265 w 559"/>
                  <a:gd name="T17" fmla="*/ 60 h 184"/>
                  <a:gd name="T18" fmla="*/ 224 w 559"/>
                  <a:gd name="T19" fmla="*/ 54 h 184"/>
                  <a:gd name="T20" fmla="*/ 182 w 559"/>
                  <a:gd name="T21" fmla="*/ 49 h 184"/>
                  <a:gd name="T22" fmla="*/ 134 w 559"/>
                  <a:gd name="T23" fmla="*/ 43 h 184"/>
                  <a:gd name="T24" fmla="*/ 64 w 559"/>
                  <a:gd name="T25" fmla="*/ 42 h 184"/>
                  <a:gd name="T26" fmla="*/ 66 w 559"/>
                  <a:gd name="T27" fmla="*/ 44 h 184"/>
                  <a:gd name="T28" fmla="*/ 29 w 559"/>
                  <a:gd name="T29" fmla="*/ 41 h 184"/>
                  <a:gd name="T30" fmla="*/ 17 w 559"/>
                  <a:gd name="T31" fmla="*/ 27 h 184"/>
                  <a:gd name="T32" fmla="*/ 21 w 559"/>
                  <a:gd name="T33" fmla="*/ 0 h 184"/>
                  <a:gd name="T34" fmla="*/ 1 w 559"/>
                  <a:gd name="T35" fmla="*/ 24 h 184"/>
                  <a:gd name="T36" fmla="*/ 0 w 559"/>
                  <a:gd name="T37" fmla="*/ 40 h 184"/>
                  <a:gd name="T38" fmla="*/ 21 w 559"/>
                  <a:gd name="T39" fmla="*/ 52 h 184"/>
                  <a:gd name="T40" fmla="*/ 66 w 559"/>
                  <a:gd name="T41" fmla="*/ 57 h 184"/>
                  <a:gd name="T42" fmla="*/ 140 w 559"/>
                  <a:gd name="T43" fmla="*/ 60 h 184"/>
                  <a:gd name="T44" fmla="*/ 220 w 559"/>
                  <a:gd name="T45" fmla="*/ 70 h 184"/>
                  <a:gd name="T46" fmla="*/ 283 w 559"/>
                  <a:gd name="T47" fmla="*/ 80 h 184"/>
                  <a:gd name="T48" fmla="*/ 356 w 559"/>
                  <a:gd name="T49" fmla="*/ 90 h 184"/>
                  <a:gd name="T50" fmla="*/ 417 w 559"/>
                  <a:gd name="T51" fmla="*/ 100 h 184"/>
                  <a:gd name="T52" fmla="*/ 461 w 559"/>
                  <a:gd name="T53" fmla="*/ 109 h 184"/>
                  <a:gd name="T54" fmla="*/ 498 w 559"/>
                  <a:gd name="T55" fmla="*/ 128 h 184"/>
                  <a:gd name="T56" fmla="*/ 525 w 559"/>
                  <a:gd name="T57" fmla="*/ 140 h 184"/>
                  <a:gd name="T58" fmla="*/ 541 w 559"/>
                  <a:gd name="T59" fmla="*/ 164 h 184"/>
                  <a:gd name="T60" fmla="*/ 558 w 559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r-Cyrl-RS"/>
              </a:p>
            </p:txBody>
          </p:sp>
        </p:grpSp>
      </p:grpSp>
      <p:sp>
        <p:nvSpPr>
          <p:cNvPr id="207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1216025"/>
            <a:ext cx="8077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smtClean="0"/>
              <a:t>Кликните и уредите наслов</a:t>
            </a: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2441575"/>
            <a:ext cx="8064500" cy="350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67425"/>
            <a:ext cx="23876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r-Cyrl-RS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067425"/>
            <a:ext cx="3225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r-Cyrl-RS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13500" y="6067425"/>
            <a:ext cx="213360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sr-Cyrl-R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3654425" y="2257425"/>
            <a:ext cx="2047875" cy="90488"/>
          </a:xfrm>
          <a:custGeom>
            <a:avLst/>
            <a:gdLst>
              <a:gd name="T0" fmla="*/ 10 w 1290"/>
              <a:gd name="T1" fmla="*/ 0 h 57"/>
              <a:gd name="T2" fmla="*/ 0 w 1290"/>
              <a:gd name="T3" fmla="*/ 19 h 57"/>
              <a:gd name="T4" fmla="*/ 2 w 1290"/>
              <a:gd name="T5" fmla="*/ 40 h 57"/>
              <a:gd name="T6" fmla="*/ 28 w 1290"/>
              <a:gd name="T7" fmla="*/ 50 h 57"/>
              <a:gd name="T8" fmla="*/ 148 w 1290"/>
              <a:gd name="T9" fmla="*/ 53 h 57"/>
              <a:gd name="T10" fmla="*/ 297 w 1290"/>
              <a:gd name="T11" fmla="*/ 53 h 57"/>
              <a:gd name="T12" fmla="*/ 468 w 1290"/>
              <a:gd name="T13" fmla="*/ 53 h 57"/>
              <a:gd name="T14" fmla="*/ 667 w 1290"/>
              <a:gd name="T15" fmla="*/ 53 h 57"/>
              <a:gd name="T16" fmla="*/ 830 w 1290"/>
              <a:gd name="T17" fmla="*/ 53 h 57"/>
              <a:gd name="T18" fmla="*/ 993 w 1290"/>
              <a:gd name="T19" fmla="*/ 55 h 57"/>
              <a:gd name="T20" fmla="*/ 1139 w 1290"/>
              <a:gd name="T21" fmla="*/ 53 h 57"/>
              <a:gd name="T22" fmla="*/ 1226 w 1290"/>
              <a:gd name="T23" fmla="*/ 56 h 57"/>
              <a:gd name="T24" fmla="*/ 1279 w 1290"/>
              <a:gd name="T25" fmla="*/ 47 h 57"/>
              <a:gd name="T26" fmla="*/ 1289 w 1290"/>
              <a:gd name="T27" fmla="*/ 25 h 57"/>
              <a:gd name="T28" fmla="*/ 1275 w 1290"/>
              <a:gd name="T29" fmla="*/ 14 h 57"/>
              <a:gd name="T30" fmla="*/ 1274 w 1290"/>
              <a:gd name="T31" fmla="*/ 27 h 57"/>
              <a:gd name="T32" fmla="*/ 1261 w 1290"/>
              <a:gd name="T33" fmla="*/ 35 h 57"/>
              <a:gd name="T34" fmla="*/ 1236 w 1290"/>
              <a:gd name="T35" fmla="*/ 38 h 57"/>
              <a:gd name="T36" fmla="*/ 1196 w 1290"/>
              <a:gd name="T37" fmla="*/ 40 h 57"/>
              <a:gd name="T38" fmla="*/ 1121 w 1290"/>
              <a:gd name="T39" fmla="*/ 40 h 57"/>
              <a:gd name="T40" fmla="*/ 973 w 1290"/>
              <a:gd name="T41" fmla="*/ 40 h 57"/>
              <a:gd name="T42" fmla="*/ 844 w 1290"/>
              <a:gd name="T43" fmla="*/ 40 h 57"/>
              <a:gd name="T44" fmla="*/ 712 w 1290"/>
              <a:gd name="T45" fmla="*/ 38 h 57"/>
              <a:gd name="T46" fmla="*/ 584 w 1290"/>
              <a:gd name="T47" fmla="*/ 40 h 57"/>
              <a:gd name="T48" fmla="*/ 432 w 1290"/>
              <a:gd name="T49" fmla="*/ 42 h 57"/>
              <a:gd name="T50" fmla="*/ 315 w 1290"/>
              <a:gd name="T51" fmla="*/ 43 h 57"/>
              <a:gd name="T52" fmla="*/ 226 w 1290"/>
              <a:gd name="T53" fmla="*/ 40 h 57"/>
              <a:gd name="T54" fmla="*/ 141 w 1290"/>
              <a:gd name="T55" fmla="*/ 42 h 57"/>
              <a:gd name="T56" fmla="*/ 78 w 1290"/>
              <a:gd name="T57" fmla="*/ 40 h 57"/>
              <a:gd name="T58" fmla="*/ 41 w 1290"/>
              <a:gd name="T59" fmla="*/ 40 h 57"/>
              <a:gd name="T60" fmla="*/ 20 w 1290"/>
              <a:gd name="T61" fmla="*/ 35 h 57"/>
              <a:gd name="T62" fmla="*/ 14 w 1290"/>
              <a:gd name="T63" fmla="*/ 22 h 57"/>
              <a:gd name="T64" fmla="*/ 10 w 1290"/>
              <a:gd name="T65" fmla="*/ 4 h 57"/>
              <a:gd name="T66" fmla="*/ 5 w 1290"/>
              <a:gd name="T67" fmla="*/ 5 h 57"/>
              <a:gd name="T68" fmla="*/ 7 w 1290"/>
              <a:gd name="T69" fmla="*/ 6 h 57"/>
              <a:gd name="T70" fmla="*/ 10 w 1290"/>
              <a:gd name="T71" fmla="*/ 0 h 57"/>
              <a:gd name="T72" fmla="*/ 10 w 1290"/>
              <a:gd name="T73" fmla="*/ 4 h 57"/>
              <a:gd name="T74" fmla="*/ 9 w 1290"/>
              <a:gd name="T75" fmla="*/ 6 h 57"/>
              <a:gd name="T76" fmla="*/ 10 w 1290"/>
              <a:gd name="T77" fmla="*/ 0 h 57"/>
              <a:gd name="T78" fmla="*/ 10 w 1290"/>
              <a:gd name="T79" fmla="*/ 4 h 57"/>
              <a:gd name="T80" fmla="*/ 9 w 1290"/>
              <a:gd name="T81" fmla="*/ 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Cyrl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 sz="quarter"/>
          </p:nvPr>
        </p:nvSpPr>
        <p:spPr/>
        <p:txBody>
          <a:bodyPr>
            <a:prstTxWarp prst="textButton">
              <a:avLst/>
            </a:prstTxWarp>
          </a:bodyPr>
          <a:lstStyle/>
          <a:p>
            <a:r>
              <a:rPr lang="sr-Cyrl-RS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 Е К Т Е</a:t>
            </a:r>
            <a:endParaRPr lang="sr-Cyrl-RS" sz="8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наслов 2"/>
          <p:cNvSpPr>
            <a:spLocks noGrp="1"/>
          </p:cNvSpPr>
          <p:nvPr>
            <p:ph type="subTitle" sz="quarter" idx="1"/>
          </p:nvPr>
        </p:nvSpPr>
        <p:spPr>
          <a:ln>
            <a:solidFill>
              <a:srgbClr val="FF0000"/>
            </a:solidFill>
          </a:ln>
        </p:spPr>
        <p:txBody>
          <a:bodyPr>
            <a:prstTxWarp prst="textChevronInverted">
              <a:avLst/>
            </a:prstTxWarp>
          </a:bodyPr>
          <a:lstStyle/>
          <a:p>
            <a:r>
              <a:rPr lang="sr-Cyrl-RS" sz="1000" dirty="0" smtClean="0"/>
              <a:t>-</a:t>
            </a:r>
            <a:r>
              <a:rPr lang="sr-Cyrl-RS" sz="1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ОПШТИ ПОДАЦИ-</a:t>
            </a:r>
            <a:endParaRPr lang="sr-Cyrl-RS" sz="1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Слика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48680"/>
            <a:ext cx="2295128" cy="22951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87546" y="6228020"/>
            <a:ext cx="360156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RS" dirty="0" smtClean="0"/>
              <a:t>ВЈЕРОУЧИТЕЉ ДРАГАН ЂУРИЋ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82819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80"/>
                            </p:stCondLst>
                            <p:childTnLst>
                              <p:par>
                                <p:cTn id="10" presetID="3" presetClass="entr" presetSubtype="1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80"/>
                            </p:stCondLst>
                            <p:childTnLst>
                              <p:par>
                                <p:cTn id="14" presetID="3" presetClass="entr" presetSubtype="1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8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1544567" y="1196752"/>
            <a:ext cx="6054864" cy="92333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ЦИЉЕВИ СЕКТИ</a:t>
            </a:r>
            <a:endParaRPr lang="sr-Cyrl-C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авоугаоник 2"/>
          <p:cNvSpPr/>
          <p:nvPr/>
        </p:nvSpPr>
        <p:spPr>
          <a:xfrm>
            <a:off x="431351" y="2967335"/>
            <a:ext cx="8281305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Arial" pitchFamily="34" charset="0"/>
              <a:buChar char="•"/>
            </a:pPr>
            <a:r>
              <a:rPr lang="sr-Cyrl-C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УНИШТАВАЊЕ ПОЈЕДИНЦА</a:t>
            </a:r>
            <a:endParaRPr lang="sr-Cyrl-C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авоугаоник 3"/>
          <p:cNvSpPr/>
          <p:nvPr/>
        </p:nvSpPr>
        <p:spPr>
          <a:xfrm>
            <a:off x="431351" y="4149080"/>
            <a:ext cx="7705636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Arial" pitchFamily="34" charset="0"/>
              <a:buChar char="•"/>
            </a:pPr>
            <a:r>
              <a:rPr lang="sr-Cyrl-C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УНИШТАВАЊЕ ДРУШТВА </a:t>
            </a:r>
            <a:endParaRPr lang="sr-Cyrl-C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Слика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873784"/>
            <a:ext cx="1836400" cy="18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5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4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4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јаграм 2"/>
          <p:cNvGraphicFramePr/>
          <p:nvPr>
            <p:extLst>
              <p:ext uri="{D42A27DB-BD31-4B8C-83A1-F6EECF244321}">
                <p14:modId xmlns:p14="http://schemas.microsoft.com/office/powerpoint/2010/main" val="3816908671"/>
              </p:ext>
            </p:extLst>
          </p:nvPr>
        </p:nvGraphicFramePr>
        <p:xfrm>
          <a:off x="1979712" y="1196752"/>
          <a:ext cx="5544616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блачић са линијом 3 (ивица и трака за истицање) 3"/>
          <p:cNvSpPr/>
          <p:nvPr/>
        </p:nvSpPr>
        <p:spPr bwMode="auto">
          <a:xfrm>
            <a:off x="1547664" y="2204864"/>
            <a:ext cx="7200800" cy="4104456"/>
          </a:xfrm>
          <a:prstGeom prst="accentBorderCallout3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</a:rPr>
              <a:t>Начин живота често је строго нормиран. То значи дјелимично или потпуно прописану исхрану, одевање или одговарајућа упутства за обреде и медитације. Лични животни простор тако се све више сужава</a:t>
            </a:r>
            <a:r>
              <a:rPr lang="ru-RU" sz="2800" b="1" dirty="0">
                <a:solidFill>
                  <a:srgbClr val="002060"/>
                </a:solidFill>
              </a:rPr>
              <a:t>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/>
              <a:t>Контрола </a:t>
            </a:r>
            <a:r>
              <a:rPr lang="ru-RU" sz="2800" b="1" dirty="0" smtClean="0"/>
              <a:t>осећања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>
                <a:solidFill>
                  <a:srgbClr val="00B050"/>
                </a:solidFill>
              </a:rPr>
              <a:t>Контрола </a:t>
            </a:r>
            <a:r>
              <a:rPr lang="ru-RU" sz="2800" b="1" dirty="0" smtClean="0">
                <a:solidFill>
                  <a:srgbClr val="00B050"/>
                </a:solidFill>
              </a:rPr>
              <a:t>мишљења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</a:rPr>
              <a:t>Контрола </a:t>
            </a:r>
            <a:r>
              <a:rPr lang="ru-RU" sz="2800" b="1" dirty="0">
                <a:solidFill>
                  <a:srgbClr val="0070C0"/>
                </a:solidFill>
              </a:rPr>
              <a:t>информација и окружења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kumimoji="0" lang="sr-Cyrl-R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" name="Слика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656" y="-28221"/>
            <a:ext cx="1224136" cy="199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38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graphicEl>
                                              <a:dgm id="{D8F66AC8-A439-4D6B-B78E-9EE77BB66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D8F66AC8-A439-4D6B-B78E-9EE77BB66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D8F66AC8-A439-4D6B-B78E-9EE77BB66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graphicEl>
                                              <a:dgm id="{D8F66AC8-A439-4D6B-B78E-9EE77BB66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dgm id="{1D770846-6CA9-470A-999B-736EBE276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1D770846-6CA9-470A-999B-736EBE276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1D770846-6CA9-470A-999B-736EBE276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1D770846-6CA9-470A-999B-736EBE276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3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18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68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2080"/>
                            </p:stCondLst>
                            <p:childTnLst>
                              <p:par>
                                <p:cTn id="3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1043608" y="1196752"/>
            <a:ext cx="7318863" cy="92333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CanDown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Cyrl-CS" sz="5400" b="1" cap="all" spc="0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Начин дјеловања</a:t>
            </a:r>
            <a:endParaRPr lang="sr-Cyrl-CS" sz="5400" b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3" name="Дијаграм 2"/>
          <p:cNvGraphicFramePr/>
          <p:nvPr>
            <p:extLst>
              <p:ext uri="{D42A27DB-BD31-4B8C-83A1-F6EECF244321}">
                <p14:modId xmlns:p14="http://schemas.microsoft.com/office/powerpoint/2010/main" val="3395513028"/>
              </p:ext>
            </p:extLst>
          </p:nvPr>
        </p:nvGraphicFramePr>
        <p:xfrm>
          <a:off x="1475656" y="23488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Слика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63150"/>
            <a:ext cx="1603040" cy="133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2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9EB519-0EA0-4B6B-80D3-08F8CF6EF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9EB519-0EA0-4B6B-80D3-08F8CF6EFF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9EB519-0EA0-4B6B-80D3-08F8CF6EF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9EB519-0EA0-4B6B-80D3-08F8CF6EF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9EB519-0EA0-4B6B-80D3-08F8CF6EF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9EB519-0EA0-4B6B-80D3-08F8CF6EF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9EB519-0EA0-4B6B-80D3-08F8CF6EF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9EB519-0EA0-4B6B-80D3-08F8CF6EFF2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9EB519-0EA0-4B6B-80D3-08F8CF6EFF2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9EB519-0EA0-4B6B-80D3-08F8CF6EFF2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9EB519-0EA0-4B6B-80D3-08F8CF6EFF2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9EB519-0EA0-4B6B-80D3-08F8CF6EFF2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9EB519-0EA0-4B6B-80D3-08F8CF6EFF2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9EB519-0EA0-4B6B-80D3-08F8CF6EFF2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9EB519-0EA0-4B6B-80D3-08F8CF6EFF2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49352A-4C29-41BC-BFCE-92EEC1740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49352A-4C29-41BC-BFCE-92EEC17408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49352A-4C29-41BC-BFCE-92EEC1740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49352A-4C29-41BC-BFCE-92EEC1740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49352A-4C29-41BC-BFCE-92EEC1740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49352A-4C29-41BC-BFCE-92EEC1740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49352A-4C29-41BC-BFCE-92EEC1740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49352A-4C29-41BC-BFCE-92EEC174081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49352A-4C29-41BC-BFCE-92EEC174081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49352A-4C29-41BC-BFCE-92EEC174081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49352A-4C29-41BC-BFCE-92EEC174081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49352A-4C29-41BC-BFCE-92EEC174081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49352A-4C29-41BC-BFCE-92EEC174081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49352A-4C29-41BC-BFCE-92EEC174081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49352A-4C29-41BC-BFCE-92EEC174081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66AB60-1910-4DEF-B904-612EF0D1F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66AB60-1910-4DEF-B904-612EF0D1FE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66AB60-1910-4DEF-B904-612EF0D1F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66AB60-1910-4DEF-B904-612EF0D1F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66AB60-1910-4DEF-B904-612EF0D1F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66AB60-1910-4DEF-B904-612EF0D1F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66AB60-1910-4DEF-B904-612EF0D1F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66AB60-1910-4DEF-B904-612EF0D1FEB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66AB60-1910-4DEF-B904-612EF0D1FE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66AB60-1910-4DEF-B904-612EF0D1FEB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66AB60-1910-4DEF-B904-612EF0D1FE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66AB60-1910-4DEF-B904-612EF0D1FEB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66AB60-1910-4DEF-B904-612EF0D1FE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66AB60-1910-4DEF-B904-612EF0D1FEB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66AB60-1910-4DEF-B904-612EF0D1FE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FCF083-F01C-42BA-84C6-83D3B3702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FCF083-F01C-42BA-84C6-83D3B37026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FCF083-F01C-42BA-84C6-83D3B3702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FCF083-F01C-42BA-84C6-83D3B3702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FCF083-F01C-42BA-84C6-83D3B3702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FCF083-F01C-42BA-84C6-83D3B3702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FCF083-F01C-42BA-84C6-83D3B3702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FCF083-F01C-42BA-84C6-83D3B370267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FCF083-F01C-42BA-84C6-83D3B37026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FCF083-F01C-42BA-84C6-83D3B370267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FCF083-F01C-42BA-84C6-83D3B37026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FCF083-F01C-42BA-84C6-83D3B370267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FCF083-F01C-42BA-84C6-83D3B37026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FCF083-F01C-42BA-84C6-83D3B370267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FCF083-F01C-42BA-84C6-83D3B37026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5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80422F-E1C0-4DFB-86C9-5251DBD0E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80422F-E1C0-4DFB-86C9-5251DBD0E4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80422F-E1C0-4DFB-86C9-5251DBD0E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80422F-E1C0-4DFB-86C9-5251DBD0E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80422F-E1C0-4DFB-86C9-5251DBD0E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80422F-E1C0-4DFB-86C9-5251DBD0E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80422F-E1C0-4DFB-86C9-5251DBD0E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80422F-E1C0-4DFB-86C9-5251DBD0E46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80422F-E1C0-4DFB-86C9-5251DBD0E46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80422F-E1C0-4DFB-86C9-5251DBD0E46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80422F-E1C0-4DFB-86C9-5251DBD0E46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80422F-E1C0-4DFB-86C9-5251DBD0E46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80422F-E1C0-4DFB-86C9-5251DBD0E46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80422F-E1C0-4DFB-86C9-5251DBD0E46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80422F-E1C0-4DFB-86C9-5251DBD0E46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8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64CF47-9124-4D8B-899F-1BF0DF4D6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64CF47-9124-4D8B-899F-1BF0DF4D6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64CF47-9124-4D8B-899F-1BF0DF4D6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64CF47-9124-4D8B-899F-1BF0DF4D6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64CF47-9124-4D8B-899F-1BF0DF4D6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64CF47-9124-4D8B-899F-1BF0DF4D6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64CF47-9124-4D8B-899F-1BF0DF4D6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64CF47-9124-4D8B-899F-1BF0DF4D6EF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64CF47-9124-4D8B-899F-1BF0DF4D6EF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64CF47-9124-4D8B-899F-1BF0DF4D6EF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64CF47-9124-4D8B-899F-1BF0DF4D6EF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64CF47-9124-4D8B-899F-1BF0DF4D6EF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64CF47-9124-4D8B-899F-1BF0DF4D6EF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64CF47-9124-4D8B-899F-1BF0DF4D6EF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64CF47-9124-4D8B-899F-1BF0DF4D6EF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107504" y="915856"/>
            <a:ext cx="885698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b="1" dirty="0" smtClean="0"/>
              <a:t>                    </a:t>
            </a:r>
            <a:r>
              <a:rPr lang="sr-Latn-BA" sz="2800" b="1" dirty="0" smtClean="0"/>
              <a:t>ISPOVEST </a:t>
            </a:r>
            <a:r>
              <a:rPr lang="sr-Latn-BA" sz="2800" b="1" dirty="0"/>
              <a:t>BIVSEG </a:t>
            </a:r>
            <a:r>
              <a:rPr lang="sr-Cyrl-RS" sz="2800" b="1" dirty="0"/>
              <a:t>С</a:t>
            </a:r>
            <a:r>
              <a:rPr lang="sr-Latn-BA" sz="2800" b="1" dirty="0" smtClean="0"/>
              <a:t>E</a:t>
            </a:r>
            <a:r>
              <a:rPr lang="sr-Cyrl-RS" sz="2800" b="1" dirty="0" smtClean="0"/>
              <a:t>КТАША</a:t>
            </a:r>
            <a:r>
              <a:rPr lang="sr-Latn-BA" dirty="0" smtClean="0"/>
              <a:t> </a:t>
            </a:r>
            <a:r>
              <a:rPr lang="sr-Cyrl-RS" dirty="0" smtClean="0"/>
              <a:t> </a:t>
            </a:r>
            <a:r>
              <a:rPr lang="sr-Latn-BA" sz="2000" b="1" dirty="0" err="1" smtClean="0"/>
              <a:t>May</a:t>
            </a:r>
            <a:r>
              <a:rPr lang="sr-Latn-BA" sz="2000" b="1" dirty="0" smtClean="0"/>
              <a:t> </a:t>
            </a:r>
            <a:r>
              <a:rPr lang="sr-Latn-BA" sz="2000" b="1" dirty="0"/>
              <a:t>07, 2002 </a:t>
            </a:r>
          </a:p>
          <a:p>
            <a:r>
              <a:rPr lang="sr-Latn-BA" b="1" dirty="0"/>
              <a:t>KAKO sam "upao" u sektu - pita se sada 48- -godišnji Radiša </a:t>
            </a:r>
            <a:r>
              <a:rPr lang="sr-Latn-BA" b="1" dirty="0" err="1"/>
              <a:t>Ivkovic</a:t>
            </a:r>
            <a:r>
              <a:rPr lang="sr-Latn-BA" b="1" dirty="0"/>
              <a:t> iz Beograda? - Na moju veliku žalost, ja sam bukvalno "upao" u </a:t>
            </a:r>
            <a:r>
              <a:rPr lang="sr-Latn-BA" b="1" dirty="0" err="1"/>
              <a:t>Pentekostnu</a:t>
            </a:r>
            <a:r>
              <a:rPr lang="sr-Latn-BA" b="1" dirty="0"/>
              <a:t> crkvu. To je </a:t>
            </a:r>
            <a:r>
              <a:rPr lang="sr-Latn-BA" b="1" dirty="0" err="1"/>
              <a:t>pocelo</a:t>
            </a:r>
            <a:r>
              <a:rPr lang="sr-Latn-BA" b="1" dirty="0"/>
              <a:t> ovako: Na jednoj </a:t>
            </a:r>
            <a:r>
              <a:rPr lang="sr-Latn-BA" b="1" dirty="0" err="1"/>
              <a:t>sedeljci</a:t>
            </a:r>
            <a:r>
              <a:rPr lang="sr-Latn-BA" b="1" dirty="0"/>
              <a:t>, krajem 1995. godine, kod mog prijatelja Dejana, razgovaralo se o svemu, a najviše o politici. </a:t>
            </a:r>
          </a:p>
          <a:p>
            <a:r>
              <a:rPr lang="sr-Latn-BA" b="1" dirty="0"/>
              <a:t>Baš tih dana bio je potpisan Dejtonski sporazum i svako je to, na svoj </a:t>
            </a:r>
            <a:r>
              <a:rPr lang="sr-Latn-BA" b="1" dirty="0" err="1"/>
              <a:t>nacin</a:t>
            </a:r>
            <a:r>
              <a:rPr lang="sr-Latn-BA" b="1" dirty="0"/>
              <a:t>, komentarisao. Jedan komentar je bio u stilu: "Tako je to, kada smo mi Srbi postali duhovno slabi i bezbožni, pa nije ni </a:t>
            </a:r>
            <a:r>
              <a:rPr lang="sr-Latn-BA" b="1" dirty="0" err="1"/>
              <a:t>cudo</a:t>
            </a:r>
            <a:r>
              <a:rPr lang="sr-Latn-BA" b="1" dirty="0"/>
              <a:t> što nam se ovakve istorijske </a:t>
            </a:r>
            <a:r>
              <a:rPr lang="sr-Latn-BA" b="1" dirty="0" err="1"/>
              <a:t>nedace</a:t>
            </a:r>
            <a:r>
              <a:rPr lang="sr-Latn-BA" b="1" dirty="0"/>
              <a:t> </a:t>
            </a:r>
            <a:r>
              <a:rPr lang="sr-Latn-BA" b="1" dirty="0" err="1"/>
              <a:t>dogadaju</a:t>
            </a:r>
            <a:r>
              <a:rPr lang="sr-Latn-BA" b="1" dirty="0"/>
              <a:t>". U jednom trenutku u razgovor se umešao, do tada </a:t>
            </a:r>
            <a:r>
              <a:rPr lang="sr-Latn-BA" b="1" dirty="0" err="1"/>
              <a:t>cutljivi</a:t>
            </a:r>
            <a:r>
              <a:rPr lang="sr-Latn-BA" b="1" dirty="0"/>
              <a:t>, Sveta i vrlo elokventno branio svoje stavove </a:t>
            </a:r>
            <a:r>
              <a:rPr lang="sr-Latn-BA" b="1" dirty="0" err="1"/>
              <a:t>citirajuci</a:t>
            </a:r>
            <a:r>
              <a:rPr lang="sr-Latn-BA" b="1" dirty="0"/>
              <a:t> Sveto pismo. </a:t>
            </a:r>
          </a:p>
          <a:p>
            <a:r>
              <a:rPr lang="sr-Latn-BA" b="1" dirty="0"/>
              <a:t>Moram da priznam da me je te </a:t>
            </a:r>
            <a:r>
              <a:rPr lang="sr-Latn-BA" b="1" dirty="0" err="1"/>
              <a:t>veceri</a:t>
            </a:r>
            <a:r>
              <a:rPr lang="sr-Latn-BA" b="1" dirty="0"/>
              <a:t>, u tom trenutku, taj govor zaista impresionirao. Ali, odjednom, naš </a:t>
            </a:r>
            <a:r>
              <a:rPr lang="sr-Latn-BA" b="1" dirty="0" err="1"/>
              <a:t>domacin</a:t>
            </a:r>
            <a:r>
              <a:rPr lang="sr-Latn-BA" b="1" dirty="0"/>
              <a:t> Dejan kvari utisak koji je ostavio njegov prethodnik, recima: "Dosta je Sveto, nemoj da ovde vrbuješ ljude i prevodiš ih u svoju sektu! Ti dobro znaš da mi imamo svoju Crkvu i svoju pravoslavnu veru!" </a:t>
            </a:r>
          </a:p>
          <a:p>
            <a:r>
              <a:rPr lang="sr-Latn-BA" b="1" dirty="0"/>
              <a:t>Moram da priznam da su te </a:t>
            </a:r>
            <a:r>
              <a:rPr lang="sr-Latn-BA" b="1" dirty="0" err="1"/>
              <a:t>veceri</a:t>
            </a:r>
            <a:r>
              <a:rPr lang="sr-Latn-BA" b="1" dirty="0"/>
              <a:t> moje simpatije bile na strani ovog </a:t>
            </a:r>
            <a:r>
              <a:rPr lang="sr-Latn-BA" b="1" dirty="0" err="1"/>
              <a:t>neobicnog</a:t>
            </a:r>
            <a:r>
              <a:rPr lang="sr-Latn-BA" b="1" dirty="0"/>
              <a:t> gosta. Odmah sam upitao Dejana ko je Sveta i zašto je bio tako grub prema njemu. Dejan mi je odgovorio da je to njegov kolega sa fakulteta, koji je, </a:t>
            </a:r>
            <a:r>
              <a:rPr lang="sr-Latn-BA" b="1" dirty="0" err="1"/>
              <a:t>inace</a:t>
            </a:r>
            <a:r>
              <a:rPr lang="sr-Latn-BA" b="1" dirty="0"/>
              <a:t>, revnosni pripadnik </a:t>
            </a:r>
            <a:r>
              <a:rPr lang="sr-Latn-BA" b="1" dirty="0" err="1"/>
              <a:t>Pentekostne</a:t>
            </a:r>
            <a:r>
              <a:rPr lang="sr-Latn-BA" b="1" dirty="0"/>
              <a:t> crkve. Bio je grub, kaže, jer je postao izuzetno napadan u propagiranju svoje verske zablude, a on to u svom domu </a:t>
            </a:r>
            <a:r>
              <a:rPr lang="sr-Latn-BA" b="1" dirty="0" err="1"/>
              <a:t>nece</a:t>
            </a:r>
            <a:r>
              <a:rPr lang="sr-Latn-BA" b="1" dirty="0"/>
              <a:t> dozvoliti jer je to bogohuljenje.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44465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6600"/>
                            </p:stCondLst>
                            <p:childTnLst>
                              <p:par>
                                <p:cTn id="1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590"/>
                            </p:stCondLst>
                            <p:childTnLst>
                              <p:par>
                                <p:cTn id="27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9810"/>
                            </p:stCondLst>
                            <p:childTnLst>
                              <p:par>
                                <p:cTn id="3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251520" y="980728"/>
            <a:ext cx="864096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dirty="0"/>
              <a:t>DIV - </a:t>
            </a:r>
            <a:r>
              <a:rPr lang="sr-Latn-BA" dirty="0" err="1"/>
              <a:t>May</a:t>
            </a:r>
            <a:r>
              <a:rPr lang="sr-Latn-BA" dirty="0"/>
              <a:t> 07, 2002 03:15 (195.198.*) </a:t>
            </a:r>
          </a:p>
          <a:p>
            <a:r>
              <a:rPr lang="sr-Latn-BA" sz="2000" b="1" dirty="0"/>
              <a:t>OTIŠAO sam kuci </a:t>
            </a:r>
            <a:r>
              <a:rPr lang="sr-Latn-BA" sz="2000" b="1" dirty="0" err="1"/>
              <a:t>razmišljajuci</a:t>
            </a:r>
            <a:r>
              <a:rPr lang="sr-Latn-BA" sz="2000" b="1" dirty="0"/>
              <a:t> usput sve vreme o Svetinom nastupu i Dejanovim recima. Sveta me je fascinirao svojim znanjem, a opet, s druge strane, i Dejan je bio u pravu </a:t>
            </a:r>
            <a:r>
              <a:rPr lang="sr-Latn-BA" sz="2000" b="1" dirty="0" err="1"/>
              <a:t>govoreci</a:t>
            </a:r>
            <a:r>
              <a:rPr lang="sr-Latn-BA" sz="2000" b="1" dirty="0"/>
              <a:t> da mi imamo svoju Srpsku pravoslavnu crkvu. I zato sam odmah sutradan otišao u jedan poznati pravoslavni hram sa velikom željom da </a:t>
            </a:r>
            <a:r>
              <a:rPr lang="sr-Latn-BA" sz="2000" b="1" dirty="0" err="1"/>
              <a:t>pronadem</a:t>
            </a:r>
            <a:r>
              <a:rPr lang="sr-Latn-BA" sz="2000" b="1" dirty="0"/>
              <a:t> nekog sveštenika koji bi mogao da mi odgovori na mnoga </a:t>
            </a:r>
            <a:r>
              <a:rPr lang="sr-Latn-BA" sz="2000" b="1" dirty="0" err="1"/>
              <a:t>znacajna</a:t>
            </a:r>
            <a:r>
              <a:rPr lang="sr-Latn-BA" sz="2000" b="1" dirty="0"/>
              <a:t> pitanja vezana za našu veru. Nažalost, nisam pronašao nijednog sveštenika jer su bili zauzeti u parohiji. To me je razljutilo. Okrenuo sam se i otišao. </a:t>
            </a:r>
          </a:p>
          <a:p>
            <a:r>
              <a:rPr lang="sr-Latn-BA" sz="2000" b="1" dirty="0"/>
              <a:t>Iz ljutnje, ili iz inata, otišao sam na adresu </a:t>
            </a:r>
            <a:r>
              <a:rPr lang="sr-Latn-BA" sz="2000" b="1" dirty="0" err="1"/>
              <a:t>pentekostalaca</a:t>
            </a:r>
            <a:r>
              <a:rPr lang="sr-Latn-BA" sz="2000" b="1" dirty="0"/>
              <a:t>, koju mi je </a:t>
            </a:r>
            <a:r>
              <a:rPr lang="sr-Latn-BA" sz="2000" b="1" dirty="0" err="1"/>
              <a:t>sinoc</a:t>
            </a:r>
            <a:r>
              <a:rPr lang="sr-Latn-BA" sz="2000" b="1" dirty="0"/>
              <a:t> došapnuo Sveta. Bilo je to na </a:t>
            </a:r>
            <a:r>
              <a:rPr lang="sr-Latn-BA" sz="2000" b="1" dirty="0" err="1"/>
              <a:t>prelepoj</a:t>
            </a:r>
            <a:r>
              <a:rPr lang="sr-Latn-BA" sz="2000" b="1" dirty="0"/>
              <a:t> lokaciji, u samom centru Beograda, </a:t>
            </a:r>
            <a:r>
              <a:rPr lang="sr-Latn-BA" sz="2000" b="1" dirty="0" err="1"/>
              <a:t>Simina</a:t>
            </a:r>
            <a:r>
              <a:rPr lang="sr-Latn-BA" sz="2000" b="1" dirty="0"/>
              <a:t> 8, a na ulazu je pisalo "hram Sv. trojice". Ušao sam unutra i zaprepastio se koliko je zgrada velika. Pitao sam gde mogu da </a:t>
            </a:r>
            <a:r>
              <a:rPr lang="sr-Latn-BA" sz="2000" b="1" dirty="0" err="1"/>
              <a:t>pronadem</a:t>
            </a:r>
            <a:r>
              <a:rPr lang="sr-Latn-BA" sz="2000" b="1" dirty="0"/>
              <a:t> Svetu, pa mi je ljubazni </a:t>
            </a:r>
            <a:r>
              <a:rPr lang="sr-Latn-BA" sz="2000" b="1" dirty="0" err="1"/>
              <a:t>N.N</a:t>
            </a:r>
            <a:r>
              <a:rPr lang="sr-Latn-BA" sz="2000" b="1" dirty="0"/>
              <a:t>. rekao da </a:t>
            </a:r>
            <a:r>
              <a:rPr lang="sr-Latn-BA" sz="2000" b="1" dirty="0" err="1"/>
              <a:t>udem</a:t>
            </a:r>
            <a:r>
              <a:rPr lang="sr-Latn-BA" sz="2000" b="1" dirty="0"/>
              <a:t> u jednu </a:t>
            </a:r>
            <a:r>
              <a:rPr lang="sr-Latn-BA" sz="2000" b="1" dirty="0" err="1"/>
              <a:t>ovecu</a:t>
            </a:r>
            <a:r>
              <a:rPr lang="sr-Latn-BA" sz="2000" b="1" dirty="0"/>
              <a:t> prostoriju i da ga tu </a:t>
            </a:r>
            <a:r>
              <a:rPr lang="sr-Latn-BA" sz="2000" b="1" dirty="0" err="1"/>
              <a:t>sacekam</a:t>
            </a:r>
            <a:r>
              <a:rPr lang="sr-Latn-BA" sz="2000" b="1" dirty="0"/>
              <a:t>, a on ce ga, </a:t>
            </a:r>
            <a:r>
              <a:rPr lang="sr-Latn-BA" sz="2000" b="1" dirty="0" err="1"/>
              <a:t>vec</a:t>
            </a:r>
            <a:r>
              <a:rPr lang="sr-Latn-BA" sz="2000" b="1" dirty="0"/>
              <a:t>, obavestiti. Sveta je došao nasmejan, rukovao se i rekao mi "da se raduje </a:t>
            </a:r>
            <a:r>
              <a:rPr lang="sr-Latn-BA" sz="2000" b="1" dirty="0" err="1"/>
              <a:t>novopridošlom</a:t>
            </a:r>
            <a:r>
              <a:rPr lang="sr-Latn-BA" sz="2000" b="1" dirty="0"/>
              <a:t> </a:t>
            </a:r>
            <a:r>
              <a:rPr lang="sr-Latn-BA" sz="2000" b="1" dirty="0" err="1"/>
              <a:t>hrišcaninu</a:t>
            </a:r>
            <a:r>
              <a:rPr lang="sr-Latn-BA" sz="2000" b="1" dirty="0"/>
              <a:t> koji je spoznao istinu i samim tim pronašao pravu Crkvu". </a:t>
            </a:r>
            <a:r>
              <a:rPr lang="sr-Latn-BA" sz="2000" b="1" dirty="0" err="1"/>
              <a:t>LJubazno</a:t>
            </a:r>
            <a:r>
              <a:rPr lang="sr-Latn-BA" sz="2000" b="1" dirty="0"/>
              <a:t> me je zasuo hrpom </a:t>
            </a:r>
            <a:r>
              <a:rPr lang="sr-Latn-BA" sz="2000" b="1" dirty="0" err="1"/>
              <a:t>casopisa</a:t>
            </a:r>
            <a:r>
              <a:rPr lang="sr-Latn-BA" sz="2000" b="1" dirty="0"/>
              <a:t> i brošura, koje su bile besplatne i sugerisao mi da ih </a:t>
            </a:r>
            <a:r>
              <a:rPr lang="sr-Latn-BA" sz="2000" b="1" dirty="0" err="1"/>
              <a:t>proucim</a:t>
            </a:r>
            <a:r>
              <a:rPr lang="sr-Latn-BA" sz="2000" b="1" dirty="0"/>
              <a:t>. </a:t>
            </a:r>
          </a:p>
          <a:p>
            <a:endParaRPr lang="sr-Latn-BA" dirty="0"/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48701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9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951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4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179512" y="764704"/>
            <a:ext cx="87129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000" b="1" dirty="0">
                <a:solidFill>
                  <a:srgbClr val="00B0F0"/>
                </a:solidFill>
              </a:rPr>
              <a:t>Kao da sam se opio i izgubio </a:t>
            </a:r>
            <a:r>
              <a:rPr lang="sr-Latn-BA" sz="2000" b="1" dirty="0" err="1">
                <a:solidFill>
                  <a:srgbClr val="00B0F0"/>
                </a:solidFill>
              </a:rPr>
              <a:t>moc</a:t>
            </a:r>
            <a:r>
              <a:rPr lang="sr-Latn-BA" sz="2000" b="1" dirty="0">
                <a:solidFill>
                  <a:srgbClr val="00B0F0"/>
                </a:solidFill>
              </a:rPr>
              <a:t> zdravog </a:t>
            </a:r>
            <a:r>
              <a:rPr lang="sr-Latn-BA" sz="2000" b="1" dirty="0" err="1">
                <a:solidFill>
                  <a:srgbClr val="00B0F0"/>
                </a:solidFill>
              </a:rPr>
              <a:t>rasudivanja</a:t>
            </a:r>
            <a:r>
              <a:rPr lang="sr-Latn-BA" sz="2000" b="1" dirty="0">
                <a:solidFill>
                  <a:srgbClr val="00B0F0"/>
                </a:solidFill>
              </a:rPr>
              <a:t>. Kod kuce sam </a:t>
            </a:r>
            <a:r>
              <a:rPr lang="sr-Latn-BA" sz="2000" b="1" dirty="0" err="1">
                <a:solidFill>
                  <a:srgbClr val="00B0F0"/>
                </a:solidFill>
              </a:rPr>
              <a:t>procitao</a:t>
            </a:r>
            <a:r>
              <a:rPr lang="sr-Latn-BA" sz="2000" b="1" dirty="0">
                <a:solidFill>
                  <a:srgbClr val="00B0F0"/>
                </a:solidFill>
              </a:rPr>
              <a:t> celokupni materijal i došao do </a:t>
            </a:r>
            <a:r>
              <a:rPr lang="sr-Latn-BA" sz="2000" b="1" dirty="0" err="1">
                <a:solidFill>
                  <a:srgbClr val="00B0F0"/>
                </a:solidFill>
              </a:rPr>
              <a:t>zakljucka</a:t>
            </a:r>
            <a:r>
              <a:rPr lang="sr-Latn-BA" sz="2000" b="1" dirty="0">
                <a:solidFill>
                  <a:srgbClr val="00B0F0"/>
                </a:solidFill>
              </a:rPr>
              <a:t> da su </a:t>
            </a:r>
            <a:r>
              <a:rPr lang="sr-Latn-BA" sz="2000" b="1" dirty="0" err="1">
                <a:solidFill>
                  <a:srgbClr val="00B0F0"/>
                </a:solidFill>
              </a:rPr>
              <a:t>pentekostalci</a:t>
            </a:r>
            <a:r>
              <a:rPr lang="sr-Latn-BA" sz="2000" b="1" dirty="0">
                <a:solidFill>
                  <a:srgbClr val="00B0F0"/>
                </a:solidFill>
              </a:rPr>
              <a:t> jedina prava vera, a da svi ostali, a najviše Srpska pravoslavna crkva, plivaju u zabludama. Pošto sam sada bio na "pravom putu" jedva sam </a:t>
            </a:r>
            <a:r>
              <a:rPr lang="sr-Latn-BA" sz="2000" b="1" dirty="0" err="1">
                <a:solidFill>
                  <a:srgbClr val="00B0F0"/>
                </a:solidFill>
              </a:rPr>
              <a:t>docekao</a:t>
            </a:r>
            <a:r>
              <a:rPr lang="sr-Latn-BA" sz="2000" b="1" dirty="0">
                <a:solidFill>
                  <a:srgbClr val="00B0F0"/>
                </a:solidFill>
              </a:rPr>
              <a:t> </a:t>
            </a:r>
            <a:r>
              <a:rPr lang="sr-Latn-BA" sz="2000" b="1" dirty="0" err="1">
                <a:solidFill>
                  <a:srgbClr val="00B0F0"/>
                </a:solidFill>
              </a:rPr>
              <a:t>sledeci</a:t>
            </a:r>
            <a:r>
              <a:rPr lang="sr-Latn-BA" sz="2000" b="1" dirty="0">
                <a:solidFill>
                  <a:srgbClr val="00B0F0"/>
                </a:solidFill>
              </a:rPr>
              <a:t> dan da se ponovo vidim sa Svetom. </a:t>
            </a:r>
          </a:p>
          <a:p>
            <a:r>
              <a:rPr lang="sr-Latn-BA" sz="2000" b="1" dirty="0">
                <a:solidFill>
                  <a:srgbClr val="00B0F0"/>
                </a:solidFill>
              </a:rPr>
              <a:t>Preneo sam mu svoje pozitivne utiske o </a:t>
            </a:r>
            <a:r>
              <a:rPr lang="sr-Latn-BA" sz="2000" b="1" dirty="0" err="1">
                <a:solidFill>
                  <a:srgbClr val="00B0F0"/>
                </a:solidFill>
              </a:rPr>
              <a:t>Pentekostnoj</a:t>
            </a:r>
            <a:r>
              <a:rPr lang="sr-Latn-BA" sz="2000" b="1" dirty="0">
                <a:solidFill>
                  <a:srgbClr val="00B0F0"/>
                </a:solidFill>
              </a:rPr>
              <a:t> crkvi, a Sveta se vidno obradovao. </a:t>
            </a:r>
          </a:p>
          <a:p>
            <a:r>
              <a:rPr lang="sr-Latn-BA" sz="2000" b="1" dirty="0">
                <a:solidFill>
                  <a:srgbClr val="00B0F0"/>
                </a:solidFill>
              </a:rPr>
              <a:t>- Znao sam - kaže - da </a:t>
            </a:r>
            <a:r>
              <a:rPr lang="sr-Latn-BA" sz="2000" b="1" dirty="0" err="1">
                <a:solidFill>
                  <a:srgbClr val="00B0F0"/>
                </a:solidFill>
              </a:rPr>
              <a:t>ceš</a:t>
            </a:r>
            <a:r>
              <a:rPr lang="sr-Latn-BA" sz="2000" b="1" dirty="0">
                <a:solidFill>
                  <a:srgbClr val="00B0F0"/>
                </a:solidFill>
              </a:rPr>
              <a:t> ti znati šta je "pravo". Prepoznao sam to još one </a:t>
            </a:r>
            <a:r>
              <a:rPr lang="sr-Latn-BA" sz="2000" b="1" dirty="0" err="1">
                <a:solidFill>
                  <a:srgbClr val="00B0F0"/>
                </a:solidFill>
              </a:rPr>
              <a:t>veceri</a:t>
            </a:r>
            <a:r>
              <a:rPr lang="sr-Latn-BA" sz="2000" b="1" dirty="0">
                <a:solidFill>
                  <a:srgbClr val="00B0F0"/>
                </a:solidFill>
              </a:rPr>
              <a:t>, jer ti znaš šta </a:t>
            </a:r>
            <a:r>
              <a:rPr lang="sr-Latn-BA" sz="2000" b="1" dirty="0" err="1">
                <a:solidFill>
                  <a:srgbClr val="00B0F0"/>
                </a:solidFill>
              </a:rPr>
              <a:t>hoceš</a:t>
            </a:r>
            <a:r>
              <a:rPr lang="sr-Latn-BA" sz="2000" b="1" dirty="0">
                <a:solidFill>
                  <a:srgbClr val="00B0F0"/>
                </a:solidFill>
              </a:rPr>
              <a:t>, za razliku od Dejana. - Nije bilo razloga da sada poteže svoj sukob sa Dejanom, ali sam mislio da je to ljudski i da se može i razumeti i oprostiti. </a:t>
            </a:r>
          </a:p>
          <a:p>
            <a:r>
              <a:rPr lang="sr-Latn-BA" sz="2000" b="1" dirty="0">
                <a:solidFill>
                  <a:srgbClr val="00B0F0"/>
                </a:solidFill>
              </a:rPr>
              <a:t>Mnogo </a:t>
            </a:r>
            <a:r>
              <a:rPr lang="sr-Latn-BA" sz="2000" b="1" dirty="0" err="1">
                <a:solidFill>
                  <a:srgbClr val="00B0F0"/>
                </a:solidFill>
              </a:rPr>
              <a:t>znacajnije</a:t>
            </a:r>
            <a:r>
              <a:rPr lang="sr-Latn-BA" sz="2000" b="1" dirty="0">
                <a:solidFill>
                  <a:srgbClr val="00B0F0"/>
                </a:solidFill>
              </a:rPr>
              <a:t> je bilo slušati njegovo </a:t>
            </a:r>
            <a:r>
              <a:rPr lang="sr-Latn-BA" sz="2000" b="1" dirty="0" err="1">
                <a:solidFill>
                  <a:srgbClr val="00B0F0"/>
                </a:solidFill>
              </a:rPr>
              <a:t>tumacenje</a:t>
            </a:r>
            <a:r>
              <a:rPr lang="sr-Latn-BA" sz="2000" b="1" dirty="0">
                <a:solidFill>
                  <a:srgbClr val="00B0F0"/>
                </a:solidFill>
              </a:rPr>
              <a:t> Biblije, istorijskih i aktuelnih </a:t>
            </a:r>
            <a:r>
              <a:rPr lang="sr-Latn-BA" sz="2000" b="1" dirty="0" err="1">
                <a:solidFill>
                  <a:srgbClr val="00B0F0"/>
                </a:solidFill>
              </a:rPr>
              <a:t>dogadaja</a:t>
            </a:r>
            <a:r>
              <a:rPr lang="sr-Latn-BA" sz="2000" b="1" dirty="0">
                <a:solidFill>
                  <a:srgbClr val="00B0F0"/>
                </a:solidFill>
              </a:rPr>
              <a:t>. Govorio je u pravom verskom zanosu i vrlo cesto je u negativnom kontekstu pominjao SPC. Ja sam mu priznao svoje </a:t>
            </a:r>
            <a:r>
              <a:rPr lang="sr-Latn-BA" sz="2000" b="1" dirty="0" err="1">
                <a:solidFill>
                  <a:srgbClr val="00B0F0"/>
                </a:solidFill>
              </a:rPr>
              <a:t>razocaranje</a:t>
            </a:r>
            <a:r>
              <a:rPr lang="sr-Latn-BA" sz="2000" b="1" dirty="0">
                <a:solidFill>
                  <a:srgbClr val="00B0F0"/>
                </a:solidFill>
              </a:rPr>
              <a:t> u SPC, jer nedavno nisam našao sveštenika u hramu, a on kao da je samo to </a:t>
            </a:r>
            <a:r>
              <a:rPr lang="sr-Latn-BA" sz="2000" b="1" dirty="0" err="1">
                <a:solidFill>
                  <a:srgbClr val="00B0F0"/>
                </a:solidFill>
              </a:rPr>
              <a:t>cekao</a:t>
            </a:r>
            <a:r>
              <a:rPr lang="sr-Latn-BA" sz="2000" b="1" dirty="0">
                <a:solidFill>
                  <a:srgbClr val="00B0F0"/>
                </a:solidFill>
              </a:rPr>
              <a:t>, </a:t>
            </a:r>
            <a:r>
              <a:rPr lang="sr-Latn-BA" sz="2000" b="1" dirty="0" err="1">
                <a:solidFill>
                  <a:srgbClr val="00B0F0"/>
                </a:solidFill>
              </a:rPr>
              <a:t>otpoceo</a:t>
            </a:r>
            <a:r>
              <a:rPr lang="sr-Latn-BA" sz="2000" b="1" dirty="0">
                <a:solidFill>
                  <a:srgbClr val="00B0F0"/>
                </a:solidFill>
              </a:rPr>
              <a:t> je </a:t>
            </a:r>
            <a:r>
              <a:rPr lang="sr-Latn-BA" sz="2000" b="1" dirty="0" err="1">
                <a:solidFill>
                  <a:srgbClr val="00B0F0"/>
                </a:solidFill>
              </a:rPr>
              <a:t>pricu</a:t>
            </a:r>
            <a:r>
              <a:rPr lang="sr-Latn-BA" sz="2000" b="1" dirty="0">
                <a:solidFill>
                  <a:srgbClr val="00B0F0"/>
                </a:solidFill>
              </a:rPr>
              <a:t>, bolje reci napad na SPC. Ja sam tada toliko bio zaslepljen njegovom </a:t>
            </a:r>
            <a:r>
              <a:rPr lang="sr-Latn-BA" sz="2000" b="1" dirty="0" err="1">
                <a:solidFill>
                  <a:srgbClr val="00B0F0"/>
                </a:solidFill>
              </a:rPr>
              <a:t>recitošcu</a:t>
            </a:r>
            <a:r>
              <a:rPr lang="sr-Latn-BA" sz="2000" b="1" dirty="0">
                <a:solidFill>
                  <a:srgbClr val="00B0F0"/>
                </a:solidFill>
              </a:rPr>
              <a:t> i </a:t>
            </a:r>
            <a:r>
              <a:rPr lang="sr-Latn-BA" sz="2000" b="1" dirty="0" err="1">
                <a:solidFill>
                  <a:srgbClr val="00B0F0"/>
                </a:solidFill>
              </a:rPr>
              <a:t>sugestibilnošcu</a:t>
            </a:r>
            <a:r>
              <a:rPr lang="sr-Latn-BA" sz="2000" b="1" dirty="0">
                <a:solidFill>
                  <a:srgbClr val="00B0F0"/>
                </a:solidFill>
              </a:rPr>
              <a:t>, da nisam ni primetio da je on mnogo više </a:t>
            </a:r>
            <a:r>
              <a:rPr lang="sr-Latn-BA" sz="2000" b="1" dirty="0" err="1">
                <a:solidFill>
                  <a:srgbClr val="00B0F0"/>
                </a:solidFill>
              </a:rPr>
              <a:t>pricao</a:t>
            </a:r>
            <a:r>
              <a:rPr lang="sr-Latn-BA" sz="2000" b="1" dirty="0">
                <a:solidFill>
                  <a:srgbClr val="00B0F0"/>
                </a:solidFill>
              </a:rPr>
              <a:t> protiv srpskog naroda i SPC, nego o Hristu i </a:t>
            </a:r>
            <a:r>
              <a:rPr lang="sr-Latn-BA" sz="2000" b="1" dirty="0" err="1">
                <a:solidFill>
                  <a:srgbClr val="00B0F0"/>
                </a:solidFill>
              </a:rPr>
              <a:t>hrišcanstvu</a:t>
            </a:r>
            <a:r>
              <a:rPr lang="sr-Latn-BA" sz="2000" b="1" dirty="0">
                <a:solidFill>
                  <a:srgbClr val="00B0F0"/>
                </a:solidFill>
              </a:rPr>
              <a:t>. </a:t>
            </a:r>
          </a:p>
          <a:p>
            <a:r>
              <a:rPr lang="sr-Latn-BA" sz="2000" b="1" dirty="0">
                <a:solidFill>
                  <a:srgbClr val="00B0F0"/>
                </a:solidFill>
              </a:rPr>
              <a:t>Opasna zamka</a:t>
            </a:r>
          </a:p>
        </p:txBody>
      </p:sp>
    </p:spTree>
    <p:extLst>
      <p:ext uri="{BB962C8B-B14F-4D97-AF65-F5344CB8AC3E}">
        <p14:creationId xmlns:p14="http://schemas.microsoft.com/office/powerpoint/2010/main" val="325362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75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3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38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93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40" y="908720"/>
            <a:ext cx="88924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b="1" dirty="0" smtClean="0">
                <a:solidFill>
                  <a:srgbClr val="00B0F0"/>
                </a:solidFill>
              </a:rPr>
              <a:t>             </a:t>
            </a:r>
            <a:r>
              <a:rPr lang="sr-Latn-BA" sz="2400" b="1" dirty="0" smtClean="0">
                <a:solidFill>
                  <a:srgbClr val="00B0F0"/>
                </a:solidFill>
              </a:rPr>
              <a:t> </a:t>
            </a:r>
            <a:r>
              <a:rPr lang="sr-Latn-BA" sz="2400" b="1" dirty="0" err="1">
                <a:solidFill>
                  <a:srgbClr val="00B0F0"/>
                </a:solidFill>
              </a:rPr>
              <a:t>May</a:t>
            </a:r>
            <a:r>
              <a:rPr lang="sr-Latn-BA" sz="2400" b="1" dirty="0">
                <a:solidFill>
                  <a:srgbClr val="00B0F0"/>
                </a:solidFill>
              </a:rPr>
              <a:t> 07, 2002 03:17 </a:t>
            </a:r>
          </a:p>
          <a:p>
            <a:r>
              <a:rPr lang="sr-Latn-BA" sz="2000" b="1" dirty="0">
                <a:solidFill>
                  <a:srgbClr val="00B0F0"/>
                </a:solidFill>
              </a:rPr>
              <a:t>NEKOLIKO meseci kasnije pozvao me je telefonom Dejan i izgrdio </a:t>
            </a:r>
            <a:r>
              <a:rPr lang="sr-Latn-BA" sz="2000" b="1" dirty="0"/>
              <a:t>me zašto mu nisam javio da sam se preselio i da sam promenio broj telefona. Vrlo oštro mi je prebacio i da sam zanemario svoje roditelje, koji su mu se, u </a:t>
            </a:r>
            <a:r>
              <a:rPr lang="sr-Latn-BA" sz="2000" b="1" dirty="0" err="1"/>
              <a:t>meduvremenu</a:t>
            </a:r>
            <a:r>
              <a:rPr lang="sr-Latn-BA" sz="2000" b="1" dirty="0"/>
              <a:t>, javljali jako zabrinuti. </a:t>
            </a:r>
            <a:r>
              <a:rPr lang="sr-Latn-BA" sz="2000" b="1" dirty="0" smtClean="0"/>
              <a:t>- </a:t>
            </a:r>
            <a:r>
              <a:rPr lang="sr-Latn-BA" sz="2000" b="1" dirty="0"/>
              <a:t>Pravi je verski fanatik koji ne želi da shvati pravu istinu, iako je ona </a:t>
            </a:r>
            <a:r>
              <a:rPr lang="sr-Latn-BA" sz="2000" b="1" dirty="0" err="1"/>
              <a:t>ocigledna</a:t>
            </a:r>
            <a:r>
              <a:rPr lang="sr-Latn-BA" sz="2000" b="1" dirty="0"/>
              <a:t> - </a:t>
            </a:r>
            <a:r>
              <a:rPr lang="sr-Latn-BA" sz="2000" b="1" dirty="0" err="1"/>
              <a:t>zakljucio</a:t>
            </a:r>
            <a:r>
              <a:rPr lang="sr-Latn-BA" sz="2000" b="1" dirty="0"/>
              <a:t> je Sveta </a:t>
            </a:r>
            <a:r>
              <a:rPr lang="sr-Latn-BA" sz="2000" b="1" dirty="0" err="1"/>
              <a:t>optužujuci</a:t>
            </a:r>
            <a:r>
              <a:rPr lang="sr-Latn-BA" sz="2000" b="1" dirty="0"/>
              <a:t> Dejana. Pozvao me je na </a:t>
            </a:r>
            <a:r>
              <a:rPr lang="sr-Latn-BA" sz="2000" b="1" dirty="0" err="1"/>
              <a:t>vecernje</a:t>
            </a:r>
            <a:r>
              <a:rPr lang="sr-Latn-BA" sz="2000" b="1" dirty="0"/>
              <a:t> predavanje u tom hramu, koje je trebalo da održi gost iz SAD, koji ce nam </a:t>
            </a:r>
            <a:r>
              <a:rPr lang="sr-Latn-BA" sz="2000" b="1" dirty="0" err="1"/>
              <a:t>pomoci</a:t>
            </a:r>
            <a:r>
              <a:rPr lang="sr-Latn-BA" sz="2000" b="1" dirty="0"/>
              <a:t> da upoznamo Svetog duha. Predavanje je bilo katastrofalno! </a:t>
            </a:r>
            <a:r>
              <a:rPr lang="sr-Latn-BA" sz="2000" b="1" dirty="0" err="1" smtClean="0"/>
              <a:t>Predavac</a:t>
            </a:r>
            <a:r>
              <a:rPr lang="sr-Latn-BA" sz="2000" b="1" dirty="0" smtClean="0"/>
              <a:t> </a:t>
            </a:r>
            <a:r>
              <a:rPr lang="sr-Latn-BA" sz="2000" b="1" dirty="0"/>
              <a:t>je napadao i omalovažavao sve što je srpsko i pravoslavno, i ja, kao da sam se probudio iz nekog sna, tek sada sam postao svestan toga i </a:t>
            </a:r>
            <a:r>
              <a:rPr lang="sr-Latn-BA" sz="2000" b="1" dirty="0" err="1"/>
              <a:t>kriticki</a:t>
            </a:r>
            <a:r>
              <a:rPr lang="sr-Latn-BA" sz="2000" b="1" dirty="0"/>
              <a:t> sam posmatrao </a:t>
            </a:r>
            <a:r>
              <a:rPr lang="sr-Latn-BA" sz="2000" b="1" dirty="0" err="1"/>
              <a:t>fanaticnu</a:t>
            </a:r>
            <a:r>
              <a:rPr lang="sr-Latn-BA" sz="2000" b="1" dirty="0"/>
              <a:t> grupu "vernika" u hramu u </a:t>
            </a:r>
            <a:r>
              <a:rPr lang="sr-Latn-BA" sz="2000" b="1" dirty="0" err="1"/>
              <a:t>hipnotickom</a:t>
            </a:r>
            <a:r>
              <a:rPr lang="sr-Latn-BA" sz="2000" b="1" dirty="0"/>
              <a:t> transu. Te </a:t>
            </a:r>
            <a:r>
              <a:rPr lang="sr-Latn-BA" sz="2000" b="1" dirty="0" err="1"/>
              <a:t>veceri</a:t>
            </a:r>
            <a:r>
              <a:rPr lang="sr-Latn-BA" sz="2000" b="1" dirty="0"/>
              <a:t> sam iz hrama u </a:t>
            </a:r>
            <a:r>
              <a:rPr lang="sr-Latn-BA" sz="2000" b="1" dirty="0" err="1"/>
              <a:t>Siminoj</a:t>
            </a:r>
            <a:r>
              <a:rPr lang="sr-Latn-BA" sz="2000" b="1" dirty="0"/>
              <a:t> 8 izašao u užasnom raspoloženju. </a:t>
            </a:r>
            <a:r>
              <a:rPr lang="sr-Latn-BA" sz="2000" b="1" dirty="0" smtClean="0"/>
              <a:t>Sve </a:t>
            </a:r>
            <a:r>
              <a:rPr lang="sr-Latn-BA" sz="2000" b="1" dirty="0"/>
              <a:t>više sam </a:t>
            </a:r>
            <a:r>
              <a:rPr lang="sr-Latn-BA" sz="2000" b="1" dirty="0" err="1"/>
              <a:t>poceo</a:t>
            </a:r>
            <a:r>
              <a:rPr lang="sr-Latn-BA" sz="2000" b="1" dirty="0"/>
              <a:t> da shvatam da sam upao u opasnu zamku, koja sa iskrenom verom u Boga nema mnogo veze. Shvatio sam da mi je pravi prijatelj bio Dejan, koji me je upozoravao pravovremeno i iskreno da </a:t>
            </a:r>
            <a:r>
              <a:rPr lang="sr-Latn-BA" sz="2000" b="1" dirty="0" err="1"/>
              <a:t>cu</a:t>
            </a:r>
            <a:r>
              <a:rPr lang="sr-Latn-BA" sz="2000" b="1" dirty="0"/>
              <a:t> zastraniti od svoje vere. </a:t>
            </a:r>
            <a:r>
              <a:rPr lang="sr-Latn-BA" sz="2000" b="1" dirty="0" err="1"/>
              <a:t>Konacno</a:t>
            </a:r>
            <a:r>
              <a:rPr lang="sr-Latn-BA" sz="2000" b="1" dirty="0"/>
              <a:t> sam, ipak, smogao snage da </a:t>
            </a:r>
            <a:r>
              <a:rPr lang="sr-Latn-BA" sz="2000" b="1" dirty="0" err="1"/>
              <a:t>pozovom</a:t>
            </a:r>
            <a:r>
              <a:rPr lang="sr-Latn-BA" sz="2000" b="1" dirty="0"/>
              <a:t> Dejana i zamolio ga da porazgovaramo. Sreli smo se i razgovarali satima. Ali, ja i dalje nisam znao kako da </a:t>
            </a:r>
            <a:r>
              <a:rPr lang="sr-Latn-BA" sz="2000" b="1" dirty="0" err="1"/>
              <a:t>pronadem</a:t>
            </a:r>
            <a:r>
              <a:rPr lang="sr-Latn-BA" sz="2000" b="1" dirty="0"/>
              <a:t> sebe u pravoj veri</a:t>
            </a:r>
            <a:r>
              <a:rPr lang="sr-Latn-BA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4190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300050" y="116632"/>
            <a:ext cx="873644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b="1" dirty="0">
                <a:solidFill>
                  <a:srgbClr val="FFFF00"/>
                </a:solidFill>
              </a:rPr>
              <a:t>Dejan me je pozvao da sutra, tj. u subotu, </a:t>
            </a:r>
            <a:r>
              <a:rPr lang="sr-Latn-BA" sz="2400" b="1" dirty="0" err="1">
                <a:solidFill>
                  <a:srgbClr val="FFFF00"/>
                </a:solidFill>
              </a:rPr>
              <a:t>podem</a:t>
            </a:r>
            <a:r>
              <a:rPr lang="sr-Latn-BA" sz="2400" b="1" dirty="0">
                <a:solidFill>
                  <a:srgbClr val="FFFF00"/>
                </a:solidFill>
              </a:rPr>
              <a:t> na jedno </a:t>
            </a:r>
            <a:r>
              <a:rPr lang="sr-Latn-BA" sz="2400" b="1" dirty="0">
                <a:solidFill>
                  <a:srgbClr val="00B0F0"/>
                </a:solidFill>
              </a:rPr>
              <a:t>predavanje</a:t>
            </a:r>
            <a:r>
              <a:rPr lang="sr-Latn-BA" sz="2400" b="1" dirty="0">
                <a:solidFill>
                  <a:srgbClr val="FFFF00"/>
                </a:solidFill>
              </a:rPr>
              <a:t> </a:t>
            </a:r>
            <a:r>
              <a:rPr lang="sr-Latn-BA" sz="2400" b="1" dirty="0"/>
              <a:t>u hram sv. Aleksandra </a:t>
            </a:r>
            <a:r>
              <a:rPr lang="sr-Latn-BA" sz="2400" b="1" dirty="0" err="1"/>
              <a:t>Nevskog</a:t>
            </a:r>
            <a:r>
              <a:rPr lang="sr-Latn-BA" sz="2400" b="1" dirty="0"/>
              <a:t> o svetom Vladiki Nikolaju </a:t>
            </a:r>
            <a:r>
              <a:rPr lang="sr-Latn-BA" sz="2400" b="1" dirty="0" err="1"/>
              <a:t>Velimirovicu</a:t>
            </a:r>
            <a:r>
              <a:rPr lang="sr-Latn-BA" sz="2400" b="1" dirty="0"/>
              <a:t> i pravoslavnom patriotizmu, koje je održao gospodin Nebojša </a:t>
            </a:r>
            <a:r>
              <a:rPr lang="sr-Latn-BA" sz="2400" b="1" dirty="0" err="1"/>
              <a:t>Krstic</a:t>
            </a:r>
            <a:r>
              <a:rPr lang="sr-Latn-BA" sz="2400" b="1" dirty="0"/>
              <a:t>. </a:t>
            </a:r>
            <a:r>
              <a:rPr lang="sr-Latn-BA" sz="2400" b="1" dirty="0" smtClean="0"/>
              <a:t>Jednom </a:t>
            </a:r>
            <a:r>
              <a:rPr lang="sr-Latn-BA" sz="2400" b="1" dirty="0" err="1"/>
              <a:t>recju</a:t>
            </a:r>
            <a:r>
              <a:rPr lang="sr-Latn-BA" sz="2400" b="1" dirty="0"/>
              <a:t>, te </a:t>
            </a:r>
            <a:r>
              <a:rPr lang="sr-Latn-BA" sz="2400" b="1" dirty="0" err="1"/>
              <a:t>veceri</a:t>
            </a:r>
            <a:r>
              <a:rPr lang="sr-Latn-BA" sz="2400" b="1" dirty="0"/>
              <a:t> sam, u </a:t>
            </a:r>
            <a:r>
              <a:rPr lang="sr-Latn-BA" sz="2400" b="1" dirty="0" err="1"/>
              <a:t>najpozitivnijem</a:t>
            </a:r>
            <a:r>
              <a:rPr lang="sr-Latn-BA" sz="2400" b="1" dirty="0"/>
              <a:t> smislu, bio </a:t>
            </a:r>
            <a:r>
              <a:rPr lang="sr-Latn-BA" sz="2400" b="1" dirty="0" err="1"/>
              <a:t>iznenaden</a:t>
            </a:r>
            <a:r>
              <a:rPr lang="sr-Latn-BA" sz="2400" b="1" dirty="0"/>
              <a:t> živom </a:t>
            </a:r>
            <a:r>
              <a:rPr lang="sr-Latn-BA" sz="2400" b="1" dirty="0" err="1"/>
              <a:t>recitošcu</a:t>
            </a:r>
            <a:r>
              <a:rPr lang="sr-Latn-BA" sz="2400" b="1" dirty="0"/>
              <a:t> i ogromnim </a:t>
            </a:r>
            <a:r>
              <a:rPr lang="sr-Latn-BA" sz="2400" b="1" dirty="0" err="1"/>
              <a:t>znacenjem</a:t>
            </a:r>
            <a:r>
              <a:rPr lang="sr-Latn-BA" sz="2400" b="1" dirty="0"/>
              <a:t> gospodina </a:t>
            </a:r>
            <a:r>
              <a:rPr lang="sr-Latn-BA" sz="2400" b="1" dirty="0" err="1"/>
              <a:t>Krstica</a:t>
            </a:r>
            <a:r>
              <a:rPr lang="sr-Latn-BA" sz="2400" b="1" dirty="0"/>
              <a:t>. On je dva i po sata govorio reci istine o svojoj veri i o našem duhovnom i istorijskom </a:t>
            </a:r>
            <a:r>
              <a:rPr lang="sr-Latn-BA" sz="2400" b="1" dirty="0" err="1"/>
              <a:t>idenitetu</a:t>
            </a:r>
            <a:r>
              <a:rPr lang="sr-Latn-BA" sz="2400" b="1" dirty="0"/>
              <a:t>. Dejan me je posle predavanja predstavio </a:t>
            </a:r>
            <a:r>
              <a:rPr lang="sr-Latn-BA" sz="2400" b="1" dirty="0" err="1"/>
              <a:t>predavacu</a:t>
            </a:r>
            <a:r>
              <a:rPr lang="sr-Latn-BA" sz="2400" b="1" dirty="0"/>
              <a:t>, a ja nisam mogao da izdržim, nego sam ga odmah zamolio da porazgovaram sa njim o onome što me muci. </a:t>
            </a:r>
            <a:r>
              <a:rPr lang="sr-Latn-BA" sz="2400" b="1" dirty="0" smtClean="0"/>
              <a:t>Iako </a:t>
            </a:r>
            <a:r>
              <a:rPr lang="sr-Latn-BA" sz="2400" b="1" dirty="0"/>
              <a:t>umoran, gospodin </a:t>
            </a:r>
            <a:r>
              <a:rPr lang="sr-Latn-BA" sz="2400" b="1" dirty="0" err="1"/>
              <a:t>Krstic</a:t>
            </a:r>
            <a:r>
              <a:rPr lang="sr-Latn-BA" sz="2400" b="1" dirty="0"/>
              <a:t> je ljubazno prihvatio da razgovara sa mnom o svim mojim duhovnim nedoumicama. Razgovor je </a:t>
            </a:r>
            <a:r>
              <a:rPr lang="sr-Latn-BA" sz="2400" b="1" dirty="0" err="1"/>
              <a:t>okoncao</a:t>
            </a:r>
            <a:r>
              <a:rPr lang="sr-Latn-BA" sz="2400" b="1" dirty="0"/>
              <a:t> tako što mi je </a:t>
            </a:r>
            <a:r>
              <a:rPr lang="sr-Latn-BA" sz="2400" b="1" dirty="0" err="1"/>
              <a:t>preporucio</a:t>
            </a:r>
            <a:r>
              <a:rPr lang="sr-Latn-BA" sz="2400" b="1" dirty="0"/>
              <a:t> da obavezno potražim </a:t>
            </a:r>
            <a:r>
              <a:rPr lang="sr-Latn-BA" sz="2400" b="1" dirty="0" err="1"/>
              <a:t>sveštenicki</a:t>
            </a:r>
            <a:r>
              <a:rPr lang="sr-Latn-BA" sz="2400" b="1" dirty="0"/>
              <a:t> savet od starešine crkve Sv. Aleksandar </a:t>
            </a:r>
            <a:r>
              <a:rPr lang="sr-Latn-BA" sz="2400" b="1" dirty="0" err="1"/>
              <a:t>Nevski</a:t>
            </a:r>
            <a:r>
              <a:rPr lang="sr-Latn-BA" sz="2400" b="1" dirty="0"/>
              <a:t>. Starešina me je primio </a:t>
            </a:r>
            <a:r>
              <a:rPr lang="sr-Latn-BA" sz="2400" b="1" dirty="0" err="1"/>
              <a:t>ocinski</a:t>
            </a:r>
            <a:r>
              <a:rPr lang="sr-Latn-BA" sz="2400" b="1" dirty="0"/>
              <a:t>, iz prave ljubavi kao zabludelog sina i izveo me na pravi, </a:t>
            </a:r>
            <a:r>
              <a:rPr lang="sr-Latn-BA" sz="2400" b="1" dirty="0" err="1"/>
              <a:t>hrišcanski</a:t>
            </a:r>
            <a:r>
              <a:rPr lang="sr-Latn-BA" sz="2400" b="1" dirty="0"/>
              <a:t> put. Bogu hvala što mi je poslao Dejana, Nebojšu </a:t>
            </a:r>
            <a:r>
              <a:rPr lang="sr-Latn-BA" sz="2400" b="1" dirty="0" err="1"/>
              <a:t>Krstica</a:t>
            </a:r>
            <a:r>
              <a:rPr lang="sr-Latn-BA" sz="2400" b="1" dirty="0"/>
              <a:t> i oca </a:t>
            </a:r>
            <a:r>
              <a:rPr lang="sr-Latn-BA" sz="2400" b="1" dirty="0" err="1"/>
              <a:t>LJubu</a:t>
            </a:r>
            <a:r>
              <a:rPr lang="sr-Latn-BA" sz="2400" b="1" dirty="0"/>
              <a:t> </a:t>
            </a:r>
            <a:r>
              <a:rPr lang="sr-Latn-BA" sz="2400" b="1" dirty="0" err="1"/>
              <a:t>Petrovica</a:t>
            </a:r>
            <a:r>
              <a:rPr lang="sr-Latn-BA" sz="2400" b="1" dirty="0"/>
              <a:t>. Bez njih ja bih sigurno bio u </a:t>
            </a:r>
            <a:r>
              <a:rPr lang="sr-Latn-BA" sz="2400" b="1" dirty="0" err="1"/>
              <a:t>kaljugi</a:t>
            </a:r>
            <a:r>
              <a:rPr lang="sr-Latn-BA" sz="2400" b="1" dirty="0"/>
              <a:t> </a:t>
            </a:r>
            <a:r>
              <a:rPr lang="sr-Latn-BA" sz="2400" b="1" dirty="0" err="1"/>
              <a:t>pentekostalne</a:t>
            </a:r>
            <a:r>
              <a:rPr lang="sr-Latn-BA" sz="2400" b="1" dirty="0"/>
              <a:t> jeresi - </a:t>
            </a:r>
            <a:r>
              <a:rPr lang="sr-Latn-BA" sz="2400" b="1" dirty="0" err="1"/>
              <a:t>zakljucuje</a:t>
            </a:r>
            <a:r>
              <a:rPr lang="sr-Latn-BA" sz="2400" b="1" dirty="0"/>
              <a:t> Radiša </a:t>
            </a:r>
            <a:r>
              <a:rPr lang="sr-Latn-BA" sz="2400" b="1" dirty="0" err="1"/>
              <a:t>Ivkovic</a:t>
            </a:r>
            <a:r>
              <a:rPr lang="sr-Latn-BA" sz="2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0951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107504" y="1196752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200" b="1" dirty="0"/>
              <a:t>Grube optužbe </a:t>
            </a:r>
          </a:p>
          <a:p>
            <a:r>
              <a:rPr lang="sr-Latn-BA" sz="3200" b="1" dirty="0"/>
              <a:t>NEKOLIKO dana kasnije, u </a:t>
            </a:r>
            <a:r>
              <a:rPr lang="sr-Latn-BA" sz="3200" b="1" dirty="0" err="1"/>
              <a:t>Pentekostnoj</a:t>
            </a:r>
            <a:r>
              <a:rPr lang="sr-Latn-BA" sz="3200" b="1" dirty="0"/>
              <a:t> crkvi </a:t>
            </a:r>
            <a:r>
              <a:rPr lang="sr-Latn-BA" sz="3200" b="1" dirty="0" err="1"/>
              <a:t>susrecem</a:t>
            </a:r>
            <a:r>
              <a:rPr lang="sr-Latn-BA" sz="3200" b="1" dirty="0"/>
              <a:t> Svetu i </a:t>
            </a:r>
            <a:r>
              <a:rPr lang="sr-Latn-BA" sz="3200" b="1" dirty="0" err="1"/>
              <a:t>ispricam</a:t>
            </a:r>
            <a:r>
              <a:rPr lang="sr-Latn-BA" sz="3200" b="1" dirty="0"/>
              <a:t> mu šta sam razgovarao sa Dejanom. Sveta je, za mene, tada </a:t>
            </a:r>
            <a:r>
              <a:rPr lang="sr-Latn-BA" sz="3200" b="1" dirty="0" err="1"/>
              <a:t>neocekivano</a:t>
            </a:r>
            <a:r>
              <a:rPr lang="sr-Latn-BA" sz="3200" b="1" dirty="0"/>
              <a:t> reagovao. Grdio je Dejana da je srpski nacionalista i pravoslavni </a:t>
            </a:r>
            <a:r>
              <a:rPr lang="sr-Latn-BA" sz="3200" b="1" dirty="0" err="1"/>
              <a:t>fundamentalista</a:t>
            </a:r>
            <a:r>
              <a:rPr lang="sr-Latn-BA" sz="3200" b="1" dirty="0"/>
              <a:t>, netolerantan prema drugim nacijama i religijama. Pokušao sam da odbranim svog prijatelja jer sam ga dugo poznavao i rekao da je on, možda, grub, jer uvek kaže ono što misli, ali da nije ni nacionalista ni </a:t>
            </a:r>
            <a:r>
              <a:rPr lang="sr-Latn-BA" sz="3200" b="1" dirty="0" err="1"/>
              <a:t>fundamentalista</a:t>
            </a:r>
            <a:r>
              <a:rPr lang="sr-Latn-BA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410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чић у облику облака 1"/>
          <p:cNvSpPr/>
          <p:nvPr/>
        </p:nvSpPr>
        <p:spPr bwMode="auto">
          <a:xfrm>
            <a:off x="332399" y="1891482"/>
            <a:ext cx="5679761" cy="4417838"/>
          </a:xfrm>
          <a:prstGeom prst="cloudCallout">
            <a:avLst/>
          </a:prstGeom>
          <a:solidFill>
            <a:srgbClr val="FFFF0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«Чувајте </a:t>
            </a:r>
            <a:r>
              <a:rPr lang="ru-RU" sz="3200" b="1" dirty="0">
                <a:solidFill>
                  <a:srgbClr val="00B0F0"/>
                </a:solidFill>
              </a:rPr>
              <a:t>се </a:t>
            </a:r>
            <a:r>
              <a:rPr lang="ru-RU" sz="3200" b="1" dirty="0" smtClean="0">
                <a:solidFill>
                  <a:srgbClr val="00B0F0"/>
                </a:solidFill>
              </a:rPr>
              <a:t>лажних </a:t>
            </a:r>
            <a:r>
              <a:rPr lang="ru-RU" sz="3200" b="1" dirty="0">
                <a:solidFill>
                  <a:srgbClr val="00B0F0"/>
                </a:solidFill>
              </a:rPr>
              <a:t>пророка </a:t>
            </a:r>
            <a:r>
              <a:rPr lang="ru-RU" sz="3200" b="1" dirty="0" smtClean="0">
                <a:solidFill>
                  <a:srgbClr val="00B0F0"/>
                </a:solidFill>
              </a:rPr>
              <a:t>који </a:t>
            </a:r>
            <a:r>
              <a:rPr lang="ru-RU" sz="3200" b="1" dirty="0">
                <a:solidFill>
                  <a:srgbClr val="00B0F0"/>
                </a:solidFill>
              </a:rPr>
              <a:t>вам долазе у </a:t>
            </a:r>
            <a:r>
              <a:rPr lang="ru-RU" sz="3200" b="1" dirty="0" smtClean="0">
                <a:solidFill>
                  <a:srgbClr val="00B0F0"/>
                </a:solidFill>
              </a:rPr>
              <a:t>одијелу овчијем, а </a:t>
            </a:r>
            <a:r>
              <a:rPr lang="ru-RU" sz="3200" b="1" dirty="0">
                <a:solidFill>
                  <a:srgbClr val="00B0F0"/>
                </a:solidFill>
              </a:rPr>
              <a:t>изнутра су </a:t>
            </a:r>
            <a:r>
              <a:rPr lang="ru-RU" sz="3200" b="1" dirty="0" smtClean="0">
                <a:solidFill>
                  <a:srgbClr val="00B0F0"/>
                </a:solidFill>
              </a:rPr>
              <a:t>  вуци </a:t>
            </a:r>
            <a:r>
              <a:rPr lang="ru-RU" sz="3200" b="1" dirty="0">
                <a:solidFill>
                  <a:srgbClr val="00B0F0"/>
                </a:solidFill>
              </a:rPr>
              <a:t>грабљиви." </a:t>
            </a:r>
          </a:p>
          <a:p>
            <a:endParaRPr kumimoji="0" lang="sr-Cyrl-RS" sz="2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3" name="Правоугаоник 2"/>
          <p:cNvSpPr/>
          <p:nvPr/>
        </p:nvSpPr>
        <p:spPr>
          <a:xfrm>
            <a:off x="123368" y="980728"/>
            <a:ext cx="8797793" cy="923330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ХРИСТОВА УПОЗОРЕЊА</a:t>
            </a:r>
            <a:endParaRPr lang="sr-Cyrl-C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авоугаоник 3"/>
          <p:cNvSpPr/>
          <p:nvPr/>
        </p:nvSpPr>
        <p:spPr>
          <a:xfrm>
            <a:off x="5076056" y="2239965"/>
            <a:ext cx="4195969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„БУДИТЕ</a:t>
            </a:r>
          </a:p>
          <a:p>
            <a:pPr algn="ctr"/>
            <a:r>
              <a:rPr lang="sr-Cyrl-C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МУДРИ </a:t>
            </a:r>
          </a:p>
          <a:p>
            <a:pPr algn="ctr"/>
            <a:r>
              <a:rPr lang="sr-Cyrl-C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КАО </a:t>
            </a:r>
          </a:p>
          <a:p>
            <a:pPr algn="ctr"/>
            <a:r>
              <a:rPr lang="sr-Cyrl-C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ЗМИЈЕ,</a:t>
            </a:r>
          </a:p>
          <a:p>
            <a:pPr algn="ctr"/>
            <a:r>
              <a:rPr lang="sr-Cyrl-C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 БЕЗАЗЛЕНИ</a:t>
            </a:r>
          </a:p>
          <a:p>
            <a:pPr algn="ctr"/>
            <a:r>
              <a:rPr lang="sr-Cyrl-C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КАО</a:t>
            </a:r>
          </a:p>
          <a:p>
            <a:pPr algn="ctr"/>
            <a:r>
              <a:rPr lang="sr-Cyrl-C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ГОЛУБОВИ“</a:t>
            </a:r>
            <a:endParaRPr lang="sr-Cyrl-C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Слика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415" y="2060848"/>
            <a:ext cx="1830572" cy="155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62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9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960"/>
                            </p:stCondLst>
                            <p:childTnLst>
                              <p:par>
                                <p:cTn id="1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9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73075" y="980728"/>
            <a:ext cx="8077200" cy="1378297"/>
          </a:xfrm>
          <a:ln>
            <a:solidFill>
              <a:srgbClr val="FFFF00"/>
            </a:solidFill>
          </a:ln>
          <a:scene3d>
            <a:camera prst="isometricOffAxis1Right"/>
            <a:lightRig rig="threePt" dir="t"/>
          </a:scene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РИЈЕЧ СЕКТА-ПОРИЈЕКЛО </a:t>
            </a:r>
            <a:endParaRPr lang="sr-Cyrl-R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sr-Cyrl-RS" dirty="0" smtClean="0"/>
          </a:p>
          <a:p>
            <a:r>
              <a:rPr lang="sr-Cyrl-RS" sz="3600" b="1" dirty="0" smtClean="0"/>
              <a:t>Латинска ријеч </a:t>
            </a:r>
            <a:r>
              <a:rPr lang="sr-Latn-BA" sz="3600" b="1" dirty="0" smtClean="0">
                <a:solidFill>
                  <a:srgbClr val="FFFF00"/>
                </a:solidFill>
              </a:rPr>
              <a:t>SEKVI</a:t>
            </a:r>
            <a:r>
              <a:rPr lang="sr-Cyrl-RS" sz="3600" b="1" dirty="0" smtClean="0"/>
              <a:t> зна  </a:t>
            </a:r>
            <a:r>
              <a:rPr lang="sr-Cyrl-RS" sz="3600" b="1" dirty="0" err="1" smtClean="0"/>
              <a:t>чи</a:t>
            </a:r>
            <a:r>
              <a:rPr lang="sr-Cyrl-RS" sz="3600" b="1" dirty="0" smtClean="0"/>
              <a:t> слиједити неко учење</a:t>
            </a:r>
            <a:endParaRPr lang="sr-Cyrl-RS" sz="3600" b="1" dirty="0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0" y="2420888"/>
            <a:ext cx="3956050" cy="3502025"/>
          </a:xfrm>
          <a:solidFill>
            <a:srgbClr val="FF6600"/>
          </a:solidFill>
        </p:spPr>
        <p:txBody>
          <a:bodyPr/>
          <a:lstStyle/>
          <a:p>
            <a:r>
              <a:rPr lang="sr-Cyrl-RS" sz="3200" b="1" dirty="0" smtClean="0">
                <a:solidFill>
                  <a:srgbClr val="FFFF00"/>
                </a:solidFill>
              </a:rPr>
              <a:t>Друго значење </a:t>
            </a:r>
            <a:r>
              <a:rPr lang="sr-Cyrl-RS" sz="3200" b="1" dirty="0" smtClean="0">
                <a:solidFill>
                  <a:srgbClr val="00B0F0"/>
                </a:solidFill>
              </a:rPr>
              <a:t>ове латинске ријечи значи </a:t>
            </a:r>
            <a:r>
              <a:rPr lang="sr-Cyrl-RS" sz="3200" b="1" dirty="0" smtClean="0">
                <a:solidFill>
                  <a:srgbClr val="FFFF00"/>
                </a:solidFill>
              </a:rPr>
              <a:t>БИРАМ</a:t>
            </a:r>
            <a:r>
              <a:rPr lang="sr-Cyrl-RS" sz="3200" b="1" dirty="0" smtClean="0">
                <a:solidFill>
                  <a:srgbClr val="00B0F0"/>
                </a:solidFill>
              </a:rPr>
              <a:t>. </a:t>
            </a:r>
            <a:r>
              <a:rPr lang="ru-RU" sz="3200" b="1" dirty="0" smtClean="0">
                <a:solidFill>
                  <a:srgbClr val="FFFF00"/>
                </a:solidFill>
              </a:rPr>
              <a:t>То значи изабрати одређени дио Светога писма и слијeдити га</a:t>
            </a:r>
            <a:endParaRPr lang="sr-Cyrl-R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2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uiExpand="1" build="p" bldLvl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1555477" y="1448134"/>
            <a:ext cx="576305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91440" tIns="45720" rIns="91440" bIns="45720">
            <a:prstTxWarp prst="textButton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Cyrl-RS" sz="54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Шта је секта?</a:t>
            </a:r>
            <a:endParaRPr lang="sr-Cyrl-CS" sz="5400" b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лачић са линијом 3 (ивица и трака за истицање) 2"/>
          <p:cNvSpPr/>
          <p:nvPr/>
        </p:nvSpPr>
        <p:spPr bwMode="auto">
          <a:xfrm>
            <a:off x="1555477" y="2564904"/>
            <a:ext cx="7264995" cy="3816424"/>
          </a:xfrm>
          <a:prstGeom prst="accentBorderCallout3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У енциклопедијским дефиницијама </a:t>
            </a:r>
            <a:r>
              <a:rPr lang="ru-RU" sz="3600" b="1" dirty="0" smtClean="0">
                <a:solidFill>
                  <a:schemeClr val="tx1"/>
                </a:solidFill>
              </a:rPr>
              <a:t>дефиниш</a:t>
            </a:r>
            <a:r>
              <a:rPr lang="sr-Latn-BA" sz="3600" b="1" dirty="0" smtClean="0">
                <a:solidFill>
                  <a:schemeClr val="tx1"/>
                </a:solidFill>
              </a:rPr>
              <a:t>e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се као </a:t>
            </a:r>
            <a:r>
              <a:rPr lang="ru-RU" sz="3600" b="1" dirty="0" smtClean="0">
                <a:solidFill>
                  <a:schemeClr val="tx1"/>
                </a:solidFill>
              </a:rPr>
              <a:t>мал</a:t>
            </a:r>
            <a:r>
              <a:rPr lang="sr-Latn-BA" sz="3600" b="1" dirty="0" smtClean="0">
                <a:solidFill>
                  <a:schemeClr val="tx1"/>
                </a:solidFill>
              </a:rPr>
              <a:t>a</a:t>
            </a:r>
            <a:r>
              <a:rPr lang="ru-RU" sz="3600" b="1" dirty="0" smtClean="0">
                <a:solidFill>
                  <a:schemeClr val="tx1"/>
                </a:solidFill>
              </a:rPr>
              <a:t> груп</a:t>
            </a:r>
            <a:r>
              <a:rPr lang="sr-Latn-BA" sz="3600" b="1" dirty="0" smtClean="0">
                <a:solidFill>
                  <a:schemeClr val="tx1"/>
                </a:solidFill>
              </a:rPr>
              <a:t>a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истомишљеника које 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се </a:t>
            </a:r>
            <a:r>
              <a:rPr lang="ru-RU" sz="3600" b="1" dirty="0" smtClean="0">
                <a:solidFill>
                  <a:schemeClr val="tx1"/>
                </a:solidFill>
              </a:rPr>
              <a:t>одвојил</a:t>
            </a:r>
            <a:r>
              <a:rPr lang="sr-Latn-BA" sz="3600" b="1" dirty="0" smtClean="0">
                <a:solidFill>
                  <a:schemeClr val="tx1"/>
                </a:solidFill>
              </a:rPr>
              <a:t>a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од званичне религије у неку другу самосталну религијску групу.</a:t>
            </a:r>
          </a:p>
        </p:txBody>
      </p:sp>
      <p:pic>
        <p:nvPicPr>
          <p:cNvPr id="4" name="Слик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029" y="572746"/>
            <a:ext cx="1750776" cy="175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2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75"/>
                            </p:stCondLst>
                            <p:childTnLst>
                              <p:par>
                                <p:cTn id="11" presetID="24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>
            <a:prstTxWarp prst="textArchDown">
              <a:avLst/>
            </a:prstTxWarp>
          </a:bodyPr>
          <a:lstStyle/>
          <a:p>
            <a:r>
              <a:rPr lang="sr-Cyrl-RS" sz="6000" b="1" dirty="0" smtClean="0">
                <a:solidFill>
                  <a:srgbClr val="00B0F0"/>
                </a:solidFill>
              </a:rPr>
              <a:t>СТАТИСТИКА</a:t>
            </a:r>
            <a:endParaRPr lang="sr-Cyrl-RS" b="1" dirty="0">
              <a:solidFill>
                <a:srgbClr val="00B0F0"/>
              </a:solidFill>
            </a:endParaRPr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24255" y="1628800"/>
            <a:ext cx="3970784" cy="40205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ЧАСОПИС „ВОЈСКА“</a:t>
            </a:r>
            <a:endParaRPr lang="sr-Cyrl-RS" dirty="0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179512" y="2132856"/>
            <a:ext cx="4464496" cy="4536503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sr-Cyrl-RS" sz="3200" b="1" dirty="0" smtClean="0"/>
              <a:t>ОД 1945-</a:t>
            </a:r>
            <a:r>
              <a:rPr lang="sr-Cyrl-RS" sz="3200" b="1" dirty="0" err="1" smtClean="0"/>
              <a:t>1980.ГОД</a:t>
            </a:r>
            <a:r>
              <a:rPr lang="sr-Cyrl-RS" sz="3200" b="1" dirty="0" smtClean="0"/>
              <a:t>. ПОСТОЈАЛО 6 СЕКТИ.</a:t>
            </a:r>
          </a:p>
          <a:p>
            <a:r>
              <a:rPr lang="sr-Cyrl-RS" sz="3200" b="1" dirty="0" err="1" smtClean="0">
                <a:solidFill>
                  <a:srgbClr val="0070C0"/>
                </a:solidFill>
              </a:rPr>
              <a:t>1996.ГОД</a:t>
            </a:r>
            <a:r>
              <a:rPr lang="sr-Cyrl-RS" sz="3200" b="1" dirty="0" smtClean="0">
                <a:solidFill>
                  <a:srgbClr val="0070C0"/>
                </a:solidFill>
              </a:rPr>
              <a:t>. РЕГИСТРОВАНО 64 СЕКТЕ</a:t>
            </a:r>
          </a:p>
          <a:p>
            <a:r>
              <a:rPr lang="sr-Cyrl-RS" sz="3200" b="1" dirty="0">
                <a:solidFill>
                  <a:srgbClr val="002060"/>
                </a:solidFill>
              </a:rPr>
              <a:t>п</a:t>
            </a:r>
            <a:r>
              <a:rPr lang="sr-Cyrl-RS" sz="3200" b="1" dirty="0" smtClean="0">
                <a:solidFill>
                  <a:srgbClr val="002060"/>
                </a:solidFill>
              </a:rPr>
              <a:t>рва секта код нас су НАЗАРЕНИ из </a:t>
            </a:r>
            <a:r>
              <a:rPr lang="sr-Cyrl-RS" sz="3200" b="1" dirty="0" err="1" smtClean="0">
                <a:solidFill>
                  <a:srgbClr val="002060"/>
                </a:solidFill>
              </a:rPr>
              <a:t>19.вијека</a:t>
            </a:r>
            <a:endParaRPr lang="sr-Cyrl-RS" sz="3200" b="1" dirty="0">
              <a:solidFill>
                <a:srgbClr val="002060"/>
              </a:solidFill>
            </a:endParaRPr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716016" y="1700807"/>
            <a:ext cx="3970784" cy="474067"/>
          </a:xfrm>
          <a:solidFill>
            <a:schemeClr val="accent2"/>
          </a:solidFill>
        </p:spPr>
        <p:txBody>
          <a:bodyPr/>
          <a:lstStyle/>
          <a:p>
            <a:r>
              <a:rPr lang="sr-Cyrl-RS" dirty="0" smtClean="0">
                <a:solidFill>
                  <a:srgbClr val="FFFF00"/>
                </a:solidFill>
              </a:rPr>
              <a:t>ПРОЦЈЕНЕ</a:t>
            </a:r>
            <a:endParaRPr lang="sr-Cyrl-RS" dirty="0">
              <a:solidFill>
                <a:srgbClr val="FFFF00"/>
              </a:solidFill>
            </a:endParaRP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sr-Cyrl-RS" b="1" dirty="0" smtClean="0">
                <a:solidFill>
                  <a:srgbClr val="00B0F0"/>
                </a:solidFill>
              </a:rPr>
              <a:t>МЕЂУТИМ, СТРУЧЊАЦИ ТВРДЕ ДА ПОСТОЈИ ЈОШ 5 ПУТА ОВОЛИКО СЕКТИ </a:t>
            </a:r>
          </a:p>
          <a:p>
            <a:r>
              <a:rPr lang="sr-Cyrl-RS" b="1" dirty="0" smtClean="0"/>
              <a:t>НИЈЕДНА СЕКТА НИЈЕ НАСТАЛА НА НАШИМ ПРОСТОРИМА</a:t>
            </a:r>
            <a:endParaRPr lang="sr-Cyrl-RS" b="1" dirty="0"/>
          </a:p>
        </p:txBody>
      </p:sp>
      <p:pic>
        <p:nvPicPr>
          <p:cNvPr id="7" name="Слика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509120"/>
            <a:ext cx="1224136" cy="220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60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5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45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200"/>
                            </p:stCondLst>
                            <p:childTnLst>
                              <p:par>
                                <p:cTn id="34" presetID="45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3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8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3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4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300"/>
                            </p:stCondLst>
                            <p:childTnLst>
                              <p:par>
                                <p:cTn id="67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4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834516" y="908720"/>
            <a:ext cx="8336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ОДАКЛЕ </a:t>
            </a:r>
            <a:r>
              <a:rPr lang="sr-Cyrl-C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НАМ</a:t>
            </a:r>
            <a:r>
              <a:rPr lang="sr-Cyrl-CS" sz="5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ДОЛАЗЕ</a:t>
            </a:r>
            <a:r>
              <a:rPr lang="sr-Cyrl-C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sr-Cyrl-C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Дијаграм тока: магнетни диск 2"/>
          <p:cNvSpPr/>
          <p:nvPr/>
        </p:nvSpPr>
        <p:spPr bwMode="auto">
          <a:xfrm>
            <a:off x="395536" y="1832050"/>
            <a:ext cx="8352928" cy="4968552"/>
          </a:xfrm>
          <a:prstGeom prst="flowChartMagneticDisk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</a:rPr>
              <a:t>Највише секти нам је дошло из САД</a:t>
            </a:r>
            <a:r>
              <a:rPr kumimoji="0" lang="sr-Cyrl-R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</a:rPr>
              <a:t> (</a:t>
            </a:r>
            <a:r>
              <a:rPr kumimoji="0" lang="sr-Cyrl-R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</a:rPr>
              <a:t>Сатанисти</a:t>
            </a:r>
            <a:r>
              <a:rPr kumimoji="0" lang="sr-Cyrl-R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</a:rPr>
              <a:t>, Адвентисти, </a:t>
            </a:r>
            <a:r>
              <a:rPr kumimoji="0" lang="sr-Cyrl-R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</a:rPr>
              <a:t>Јеховини</a:t>
            </a:r>
            <a:r>
              <a:rPr kumimoji="0" lang="sr-Cyrl-R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</a:rPr>
              <a:t> свједоци, Мормони…), потом из Швајцарске</a:t>
            </a:r>
            <a:endParaRPr kumimoji="0" lang="sr-Cyrl-RS" sz="32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52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755576" y="1052736"/>
            <a:ext cx="8208912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sr-Cyrl-R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КАДА СЕ </a:t>
            </a:r>
            <a:r>
              <a:rPr lang="sr-Cyrl-R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ПОЈАВЉУЈУ</a:t>
            </a:r>
            <a:r>
              <a:rPr lang="sr-Cyrl-R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sr-Cyrl-C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Облачић са линијом 2 (трака за истицање) 2"/>
          <p:cNvSpPr/>
          <p:nvPr/>
        </p:nvSpPr>
        <p:spPr bwMode="auto">
          <a:xfrm>
            <a:off x="1187624" y="2060848"/>
            <a:ext cx="7776864" cy="460851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6964"/>
              <a:gd name="adj6" fmla="val -19282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r-Cyrl-RS" sz="2800" b="1" dirty="0" smtClean="0"/>
              <a:t>КАО ШТО СЕ ПЕЧУРКЕ ПОЈАВЉУЈУ ПОСЛИЈЕ КИШЕ ТАКО СЕ И СЕКТЕ ПОЈАВЉУЈУ КАДА НАСТАНУ: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r-Cyrl-R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РАТОВИ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r-Cyrl-RS" sz="2800" b="1" dirty="0" smtClean="0"/>
              <a:t>ЕЛЕМЕНТАРНЕ НЕПОГОДЕ (ПОТРЕСИ, ПОПЛАВЕ…)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КОД МЛАДИХ. У ТИНЕЈЏЕРСКО</a:t>
            </a:r>
            <a:r>
              <a:rPr kumimoji="0" lang="sr-Cyrl-R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ДОБА КАДА ТРАЖЕ РАЗНЕ ОДГОВОРЕ, БУНТОВНИ СУ , ЖЕЛЕ ДА БУДУ САМОСТАЛНИ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r-Cyrl-RS" sz="2800" b="1" baseline="0" dirty="0" smtClean="0"/>
              <a:t>ТРАЖЕЊЕ</a:t>
            </a:r>
            <a:r>
              <a:rPr lang="sr-Cyrl-RS" sz="2800" b="1" dirty="0" smtClean="0"/>
              <a:t> ОДГОВОРА НА НЕКА ЖИВОТНА ПИТАЊА</a:t>
            </a:r>
            <a:endParaRPr kumimoji="0" lang="sr-Cyrl-R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Слика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66916"/>
            <a:ext cx="93610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21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зерва 1"/>
          <p:cNvSpPr/>
          <p:nvPr/>
        </p:nvSpPr>
        <p:spPr bwMode="auto">
          <a:xfrm>
            <a:off x="323528" y="908720"/>
            <a:ext cx="3888432" cy="5832648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Вјерска </a:t>
            </a:r>
            <a:r>
              <a:rPr lang="ru-RU" sz="3200" b="1" dirty="0">
                <a:solidFill>
                  <a:srgbClr val="00B0F0"/>
                </a:solidFill>
              </a:rPr>
              <a:t>необразованост – </a:t>
            </a:r>
            <a:r>
              <a:rPr lang="ru-RU" sz="2800" b="1" dirty="0" smtClean="0"/>
              <a:t>Нажалост наш </a:t>
            </a:r>
            <a:r>
              <a:rPr lang="ru-RU" sz="2800" b="1" dirty="0"/>
              <a:t>народ је </a:t>
            </a:r>
            <a:r>
              <a:rPr lang="ru-RU" sz="2800" b="1" dirty="0" smtClean="0"/>
              <a:t>још увијек просјечан познавалац </a:t>
            </a:r>
            <a:r>
              <a:rPr lang="ru-RU" sz="2800" b="1" dirty="0"/>
              <a:t>религије </a:t>
            </a:r>
            <a:r>
              <a:rPr lang="ru-RU" sz="2800" b="1" dirty="0" smtClean="0"/>
              <a:t>што </a:t>
            </a:r>
            <a:r>
              <a:rPr lang="ru-RU" sz="2800" b="1" dirty="0"/>
              <a:t>доводи до тога, да људи </a:t>
            </a:r>
            <a:r>
              <a:rPr lang="ru-RU" sz="2800" b="1" dirty="0" smtClean="0"/>
              <a:t>недовољно </a:t>
            </a:r>
            <a:r>
              <a:rPr lang="ru-RU" sz="2800" b="1" dirty="0"/>
              <a:t>образовани </a:t>
            </a:r>
            <a:r>
              <a:rPr lang="ru-RU" sz="2800" b="1" dirty="0" smtClean="0"/>
              <a:t>подлијежу </a:t>
            </a:r>
            <a:r>
              <a:rPr lang="ru-RU" sz="2800" b="1" dirty="0"/>
              <a:t>првој </a:t>
            </a:r>
            <a:r>
              <a:rPr lang="ru-RU" sz="2800" b="1" dirty="0" smtClean="0"/>
              <a:t>вјерској </a:t>
            </a:r>
            <a:r>
              <a:rPr lang="ru-RU" sz="2800" b="1" dirty="0"/>
              <a:t>секти на коју налете</a:t>
            </a:r>
            <a:endParaRPr kumimoji="0" lang="sr-Cyrl-R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Конзерва 2"/>
          <p:cNvSpPr/>
          <p:nvPr/>
        </p:nvSpPr>
        <p:spPr bwMode="auto">
          <a:xfrm>
            <a:off x="4355976" y="1124744"/>
            <a:ext cx="4608512" cy="5472608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solidFill>
                  <a:srgbClr val="00B0F0"/>
                </a:solidFill>
              </a:rPr>
              <a:t>Криза породице </a:t>
            </a:r>
            <a:r>
              <a:rPr lang="ru-RU" dirty="0"/>
              <a:t>– </a:t>
            </a:r>
            <a:r>
              <a:rPr lang="ru-RU" sz="2400" b="1" dirty="0"/>
              <a:t>Бројни </a:t>
            </a:r>
            <a:r>
              <a:rPr lang="ru-RU" sz="2400" b="1" dirty="0" smtClean="0"/>
              <a:t>потреси</a:t>
            </a:r>
            <a:r>
              <a:rPr lang="ru-RU" sz="2400" b="1" dirty="0"/>
              <a:t>, </a:t>
            </a:r>
            <a:r>
              <a:rPr lang="ru-RU" sz="2400" b="1" dirty="0" smtClean="0"/>
              <a:t>промјене</a:t>
            </a:r>
            <a:r>
              <a:rPr lang="ru-RU" sz="2400" b="1" dirty="0"/>
              <a:t>, ломови као и многи други узроци довели су до ове појаве. Млади </a:t>
            </a:r>
            <a:r>
              <a:rPr lang="ru-RU" sz="2400" b="1" dirty="0" smtClean="0"/>
              <a:t>траже уточиште</a:t>
            </a:r>
            <a:r>
              <a:rPr lang="ru-RU" sz="2400" b="1" dirty="0"/>
              <a:t>, </a:t>
            </a:r>
            <a:r>
              <a:rPr lang="ru-RU" sz="2400" b="1" dirty="0" smtClean="0"/>
              <a:t>разумијевање</a:t>
            </a:r>
            <a:r>
              <a:rPr lang="ru-RU" sz="2400" b="1" dirty="0"/>
              <a:t>, одговоре. Како родитељи </a:t>
            </a:r>
            <a:r>
              <a:rPr lang="ru-RU" sz="2400" b="1" dirty="0" smtClean="0"/>
              <a:t>често </a:t>
            </a:r>
            <a:r>
              <a:rPr lang="ru-RU" sz="2400" b="1" dirty="0"/>
              <a:t>нису у </a:t>
            </a:r>
            <a:r>
              <a:rPr lang="ru-RU" sz="2400" b="1" dirty="0" smtClean="0"/>
              <a:t>могућности </a:t>
            </a:r>
            <a:r>
              <a:rPr lang="ru-RU" sz="2400" b="1" dirty="0"/>
              <a:t>да им све то </a:t>
            </a:r>
            <a:r>
              <a:rPr lang="ru-RU" sz="2400" b="1" dirty="0" smtClean="0"/>
              <a:t>обезбиједе </a:t>
            </a:r>
            <a:r>
              <a:rPr lang="ru-RU" sz="2400" b="1" dirty="0"/>
              <a:t>млади могу </a:t>
            </a:r>
            <a:r>
              <a:rPr lang="ru-RU" sz="2400" b="1" dirty="0" smtClean="0"/>
              <a:t>доћи </a:t>
            </a:r>
            <a:r>
              <a:rPr lang="ru-RU" sz="2400" b="1" dirty="0"/>
              <a:t>у </a:t>
            </a:r>
            <a:r>
              <a:rPr lang="ru-RU" sz="2400" b="1" dirty="0" smtClean="0"/>
              <a:t>искушење </a:t>
            </a:r>
            <a:r>
              <a:rPr lang="ru-RU" sz="2400" b="1" dirty="0"/>
              <a:t>да се окрену алтернативама које нуде секте.</a:t>
            </a:r>
            <a:endParaRPr kumimoji="0" lang="sr-Cyrl-R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" name="Слика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514" y="620688"/>
            <a:ext cx="1394460" cy="1478280"/>
          </a:xfrm>
          <a:prstGeom prst="rect">
            <a:avLst/>
          </a:prstGeom>
        </p:spPr>
      </p:pic>
      <p:pic>
        <p:nvPicPr>
          <p:cNvPr id="6" name="Слика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208" y="597129"/>
            <a:ext cx="1422103" cy="155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8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935676" y="1196752"/>
            <a:ext cx="6238887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C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ПОДЈЕЛА СЕКТИ</a:t>
            </a:r>
            <a:endParaRPr lang="sr-Cyrl-C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авоугаоник 2"/>
          <p:cNvSpPr/>
          <p:nvPr/>
        </p:nvSpPr>
        <p:spPr>
          <a:xfrm>
            <a:off x="707079" y="2505670"/>
            <a:ext cx="7830285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marL="685800" indent="-685800" algn="just">
              <a:buFont typeface="Arial" pitchFamily="34" charset="0"/>
              <a:buChar char="•"/>
            </a:pPr>
            <a:r>
              <a:rPr lang="sr-Cyrl-C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хришћанско-јеврејске</a:t>
            </a:r>
            <a:endParaRPr lang="sr-Cyrl-C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авоугаоник 3"/>
          <p:cNvSpPr/>
          <p:nvPr/>
        </p:nvSpPr>
        <p:spPr>
          <a:xfrm>
            <a:off x="-427124" y="3467745"/>
            <a:ext cx="8964488" cy="1446550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marL="571500" indent="-571500" algn="ctr">
              <a:buFont typeface="Arial" pitchFamily="34" charset="0"/>
              <a:buChar char="•"/>
            </a:pPr>
            <a:r>
              <a:rPr lang="sr-Cyrl-CS" sz="4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х</a:t>
            </a:r>
            <a:r>
              <a:rPr lang="sr-Cyrl-CS" sz="4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индуистичке</a:t>
            </a:r>
            <a:r>
              <a:rPr lang="sr-Cyrl-CS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sr-Cyrl-CS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     (из Будизма и Хиндуизма</a:t>
            </a:r>
            <a:endParaRPr lang="sr-Cyrl-CS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авоугаоник 4"/>
          <p:cNvSpPr/>
          <p:nvPr/>
        </p:nvSpPr>
        <p:spPr>
          <a:xfrm>
            <a:off x="-515196" y="4921662"/>
            <a:ext cx="9507499" cy="1323439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685800" indent="-685800" algn="ctr">
              <a:buFont typeface="Arial" pitchFamily="34" charset="0"/>
              <a:buChar char="•"/>
            </a:pPr>
            <a:r>
              <a:rPr lang="sr-Cyrl-C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sr-Cyrl-C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инкретистичке</a:t>
            </a:r>
            <a:endParaRPr lang="sr-Cyrl-C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(мјешавина разних </a:t>
            </a:r>
            <a:r>
              <a:rPr lang="sr-Cyrl-C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вјеровања</a:t>
            </a: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sr-Cyrl-R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Слика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107" y="298530"/>
            <a:ext cx="1942989" cy="182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6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CLIPBORD">
  <a:themeElements>
    <a:clrScheme name="Office тема 5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Office тем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тема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Vaskršnja tema26</Template>
  <TotalTime>866</TotalTime>
  <Words>1735</Words>
  <Application>Microsoft Office PowerPoint</Application>
  <PresentationFormat>Пројекција на екрану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18</vt:i4>
      </vt:variant>
    </vt:vector>
  </HeadingPairs>
  <TitlesOfParts>
    <vt:vector size="19" baseType="lpstr">
      <vt:lpstr>CLIPBORD</vt:lpstr>
      <vt:lpstr>С Е К Т Е</vt:lpstr>
      <vt:lpstr>PowerPoint презентација</vt:lpstr>
      <vt:lpstr>РИЈЕЧ СЕКТА-ПОРИЈЕКЛО </vt:lpstr>
      <vt:lpstr>PowerPoint презентација</vt:lpstr>
      <vt:lpstr>СТАТИСТИКА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Е К Т Е</dc:title>
  <dc:creator>user;ДРАГАН ЂУРИЋ</dc:creator>
  <cp:lastModifiedBy>user</cp:lastModifiedBy>
  <cp:revision>60</cp:revision>
  <cp:lastPrinted>1601-01-01T00:00:00Z</cp:lastPrinted>
  <dcterms:created xsi:type="dcterms:W3CDTF">2011-03-19T11:40:17Z</dcterms:created>
  <dcterms:modified xsi:type="dcterms:W3CDTF">2011-10-22T16:41:45Z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